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8_59E5DF8.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C_1E9A6B91.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1"/>
  </p:notesMasterIdLst>
  <p:handoutMasterIdLst>
    <p:handoutMasterId r:id="rId22"/>
  </p:handoutMasterIdLst>
  <p:sldIdLst>
    <p:sldId id="289" r:id="rId2"/>
    <p:sldId id="304" r:id="rId3"/>
    <p:sldId id="307" r:id="rId4"/>
    <p:sldId id="308" r:id="rId5"/>
    <p:sldId id="309" r:id="rId6"/>
    <p:sldId id="317" r:id="rId7"/>
    <p:sldId id="322" r:id="rId8"/>
    <p:sldId id="312" r:id="rId9"/>
    <p:sldId id="310" r:id="rId10"/>
    <p:sldId id="311" r:id="rId11"/>
    <p:sldId id="320" r:id="rId12"/>
    <p:sldId id="314" r:id="rId13"/>
    <p:sldId id="318" r:id="rId14"/>
    <p:sldId id="315" r:id="rId15"/>
    <p:sldId id="323" r:id="rId16"/>
    <p:sldId id="316" r:id="rId17"/>
    <p:sldId id="319" r:id="rId18"/>
    <p:sldId id="324" r:id="rId19"/>
    <p:sldId id="30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BE54B7-24C6-0142-A14C-62D59E598C95}">
          <p14:sldIdLst>
            <p14:sldId id="289"/>
            <p14:sldId id="304"/>
            <p14:sldId id="307"/>
            <p14:sldId id="308"/>
            <p14:sldId id="309"/>
            <p14:sldId id="317"/>
            <p14:sldId id="322"/>
            <p14:sldId id="312"/>
            <p14:sldId id="310"/>
            <p14:sldId id="311"/>
            <p14:sldId id="320"/>
            <p14:sldId id="314"/>
            <p14:sldId id="318"/>
            <p14:sldId id="315"/>
            <p14:sldId id="323"/>
            <p14:sldId id="316"/>
            <p14:sldId id="319"/>
            <p14:sldId id="324"/>
            <p14:sldId id="30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74D653-1E81-45FA-1853-1EB642C6D313}" name="LI, Chengxi [Student]" initials="L[" userId="S::21065731r@connect.polyu.hk::ece10f4c-29ba-4506-b002-8e1be2d141e2"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538D2D-679D-C24E-B58F-47AC703CEBE5}" v="1631" dt="2022-07-20T12:44:55.052"/>
    <p1510:client id="{57613B01-7BEA-7E30-9EE6-4F9B78E3E674}" v="607" dt="2022-07-20T09:55:09.350"/>
    <p1510:client id="{D6543D7C-EC1E-079D-A72B-EADB5BF30647}" v="51" dt="2022-07-20T10:47:09.6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81" autoAdjust="0"/>
    <p:restoredTop sz="77855" autoAdjust="0"/>
  </p:normalViewPr>
  <p:slideViewPr>
    <p:cSldViewPr snapToGrid="0">
      <p:cViewPr>
        <p:scale>
          <a:sx n="88" d="100"/>
          <a:sy n="88" d="100"/>
        </p:scale>
        <p:origin x="1504" y="12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60" d="100"/>
          <a:sy n="160" d="100"/>
        </p:scale>
        <p:origin x="655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comments/modernComment_138_59E5DF8.xml><?xml version="1.0" encoding="utf-8"?>
<p188:cmLst xmlns:a="http://schemas.openxmlformats.org/drawingml/2006/main" xmlns:r="http://schemas.openxmlformats.org/officeDocument/2006/relationships" xmlns:p188="http://schemas.microsoft.com/office/powerpoint/2018/8/main">
  <p188:cm id="{EB711DC3-E2BD-4C26-AD2C-E135379D303D}" authorId="{9D74D653-1E81-45FA-1853-1EB642C6D313}" created="2022-07-18T15:11:39.730">
    <pc:sldMkLst xmlns:pc="http://schemas.microsoft.com/office/powerpoint/2013/main/command">
      <pc:docMk/>
      <pc:sldMk cId="94264824" sldId="312"/>
    </pc:sldMkLst>
    <p188:txBody>
      <a:bodyPr/>
      <a:lstStyle/>
      <a:p>
        <a:r>
          <a:rPr lang="en-US"/>
          <a:t>improve the layout with diagram</a:t>
        </a:r>
      </a:p>
    </p188:txBody>
  </p188:cm>
</p188:cmLst>
</file>

<file path=ppt/comments/modernComment_13C_1E9A6B91.xml><?xml version="1.0" encoding="utf-8"?>
<p188:cmLst xmlns:a="http://schemas.openxmlformats.org/drawingml/2006/main" xmlns:r="http://schemas.openxmlformats.org/officeDocument/2006/relationships" xmlns:p188="http://schemas.microsoft.com/office/powerpoint/2018/8/main">
  <p188:cm id="{BD98465B-F025-4508-BD7E-DD68042B9D47}" authorId="{9D74D653-1E81-45FA-1853-1EB642C6D313}" created="2022-07-18T15:13:33.717">
    <pc:sldMkLst xmlns:pc="http://schemas.microsoft.com/office/powerpoint/2013/main/command">
      <pc:docMk/>
      <pc:sldMk cId="513436561" sldId="316"/>
    </pc:sldMkLst>
    <p188:txBody>
      <a:bodyPr/>
      <a:lstStyle/>
      <a:p>
        <a:r>
          <a:rPr lang="en-US"/>
          <a:t>Simplify the demonstration</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445B78-5B7B-410A-9587-E5E7E30264F6}"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0E9EED7E-8A70-4534-8B2F-013D1FE497B4}">
      <dgm:prSet custT="1"/>
      <dgm:spPr/>
      <dgm:t>
        <a:bodyPr/>
        <a:lstStyle/>
        <a:p>
          <a:pPr>
            <a:lnSpc>
              <a:spcPct val="100000"/>
            </a:lnSpc>
          </a:pPr>
          <a:r>
            <a:rPr lang="en-US" sz="2400" b="1">
              <a:latin typeface="+mn-lt"/>
              <a:cs typeface="Times New Roman"/>
            </a:rPr>
            <a:t>Motivation </a:t>
          </a:r>
        </a:p>
      </dgm:t>
    </dgm:pt>
    <dgm:pt modelId="{70A4B1EB-07BE-47F4-BFD7-CEEF4C941AFE}" type="parTrans" cxnId="{9D93A86B-C36C-4D03-832D-C2BD4F241DF1}">
      <dgm:prSet/>
      <dgm:spPr/>
      <dgm:t>
        <a:bodyPr/>
        <a:lstStyle/>
        <a:p>
          <a:pPr algn="l"/>
          <a:endParaRPr lang="en-US" sz="2400">
            <a:latin typeface="Times New Roman" panose="02020603050405020304" pitchFamily="18" charset="0"/>
            <a:cs typeface="Times New Roman" panose="02020603050405020304" pitchFamily="18" charset="0"/>
          </a:endParaRPr>
        </a:p>
      </dgm:t>
    </dgm:pt>
    <dgm:pt modelId="{7B692542-69DF-4BF4-B738-805620E402F9}" type="sibTrans" cxnId="{9D93A86B-C36C-4D03-832D-C2BD4F241DF1}">
      <dgm:prSet/>
      <dgm:spPr/>
      <dgm:t>
        <a:bodyPr/>
        <a:lstStyle/>
        <a:p>
          <a:pPr algn="l"/>
          <a:endParaRPr lang="en-US" sz="2400">
            <a:latin typeface="Times New Roman" panose="02020603050405020304" pitchFamily="18" charset="0"/>
            <a:cs typeface="Times New Roman" panose="02020603050405020304" pitchFamily="18" charset="0"/>
          </a:endParaRPr>
        </a:p>
      </dgm:t>
    </dgm:pt>
    <dgm:pt modelId="{72650E9F-5AA0-4614-A563-6B3B8C1D2B5A}">
      <dgm:prSet custT="1"/>
      <dgm:spPr/>
      <dgm:t>
        <a:bodyPr/>
        <a:lstStyle/>
        <a:p>
          <a:pPr rtl="0">
            <a:lnSpc>
              <a:spcPct val="100000"/>
            </a:lnSpc>
          </a:pPr>
          <a:r>
            <a:rPr lang="en-US" sz="2400" b="1">
              <a:latin typeface="+mn-lt"/>
              <a:cs typeface="Times New Roman"/>
            </a:rPr>
            <a:t>Methodology</a:t>
          </a:r>
          <a:r>
            <a:rPr lang="en-US" sz="2400" b="1" baseline="0">
              <a:latin typeface="Times New Roman"/>
              <a:cs typeface="Times New Roman"/>
            </a:rPr>
            <a:t> </a:t>
          </a:r>
          <a:endParaRPr lang="en-US" sz="2400" b="1">
            <a:latin typeface="Times New Roman"/>
            <a:cs typeface="Times New Roman"/>
          </a:endParaRPr>
        </a:p>
      </dgm:t>
    </dgm:pt>
    <dgm:pt modelId="{DA1BC98D-46C1-41DD-A916-BAB3CD4913E7}" type="parTrans" cxnId="{8DFE8353-9403-4079-97E6-AD8EEB5924D3}">
      <dgm:prSet/>
      <dgm:spPr/>
      <dgm:t>
        <a:bodyPr/>
        <a:lstStyle/>
        <a:p>
          <a:pPr algn="l"/>
          <a:endParaRPr lang="en-US" sz="2400">
            <a:latin typeface="Times New Roman" panose="02020603050405020304" pitchFamily="18" charset="0"/>
            <a:cs typeface="Times New Roman" panose="02020603050405020304" pitchFamily="18" charset="0"/>
          </a:endParaRPr>
        </a:p>
      </dgm:t>
    </dgm:pt>
    <dgm:pt modelId="{26C0CD2C-0797-4417-BD47-EA0DC0DCB7B1}" type="sibTrans" cxnId="{8DFE8353-9403-4079-97E6-AD8EEB5924D3}">
      <dgm:prSet/>
      <dgm:spPr/>
      <dgm:t>
        <a:bodyPr/>
        <a:lstStyle/>
        <a:p>
          <a:pPr algn="l"/>
          <a:endParaRPr lang="en-US" sz="2400">
            <a:latin typeface="Times New Roman" panose="02020603050405020304" pitchFamily="18" charset="0"/>
            <a:cs typeface="Times New Roman" panose="02020603050405020304" pitchFamily="18" charset="0"/>
          </a:endParaRPr>
        </a:p>
      </dgm:t>
    </dgm:pt>
    <dgm:pt modelId="{195610A0-BB4B-4C54-8226-63EFB264F008}">
      <dgm:prSet custT="1"/>
      <dgm:spPr/>
      <dgm:t>
        <a:bodyPr/>
        <a:lstStyle/>
        <a:p>
          <a:pPr rtl="0">
            <a:lnSpc>
              <a:spcPct val="100000"/>
            </a:lnSpc>
          </a:pPr>
          <a:r>
            <a:rPr lang="en-US" sz="2400" b="1">
              <a:latin typeface="+mn-lt"/>
              <a:cs typeface="Times New Roman"/>
            </a:rPr>
            <a:t>Experiments</a:t>
          </a:r>
          <a:r>
            <a:rPr lang="en-US" sz="2400" b="1" baseline="0">
              <a:latin typeface="+mn-lt"/>
              <a:cs typeface="Times New Roman"/>
            </a:rPr>
            <a:t> </a:t>
          </a:r>
          <a:endParaRPr lang="en-US" sz="2400" b="1">
            <a:latin typeface="+mn-lt"/>
            <a:cs typeface="Times New Roman"/>
          </a:endParaRPr>
        </a:p>
      </dgm:t>
    </dgm:pt>
    <dgm:pt modelId="{F918F7D1-EAF9-44AE-B30E-5749FED45193}" type="parTrans" cxnId="{7CD26DAD-647B-4F03-B4E8-F3ED61336BDD}">
      <dgm:prSet/>
      <dgm:spPr/>
      <dgm:t>
        <a:bodyPr/>
        <a:lstStyle/>
        <a:p>
          <a:pPr algn="l"/>
          <a:endParaRPr lang="en-US" sz="2400">
            <a:latin typeface="Times New Roman" panose="02020603050405020304" pitchFamily="18" charset="0"/>
            <a:cs typeface="Times New Roman" panose="02020603050405020304" pitchFamily="18" charset="0"/>
          </a:endParaRPr>
        </a:p>
      </dgm:t>
    </dgm:pt>
    <dgm:pt modelId="{1B196D2E-9F7B-4B43-9798-BF2790257B04}" type="sibTrans" cxnId="{7CD26DAD-647B-4F03-B4E8-F3ED61336BDD}">
      <dgm:prSet/>
      <dgm:spPr/>
      <dgm:t>
        <a:bodyPr/>
        <a:lstStyle/>
        <a:p>
          <a:pPr algn="l"/>
          <a:endParaRPr lang="en-US" sz="2400">
            <a:latin typeface="Times New Roman" panose="02020603050405020304" pitchFamily="18" charset="0"/>
            <a:cs typeface="Times New Roman" panose="02020603050405020304" pitchFamily="18" charset="0"/>
          </a:endParaRPr>
        </a:p>
      </dgm:t>
    </dgm:pt>
    <dgm:pt modelId="{2106754F-FF00-4252-B6BC-F5B095FB8FCA}">
      <dgm:prSet custT="1"/>
      <dgm:spPr/>
      <dgm:t>
        <a:bodyPr/>
        <a:lstStyle/>
        <a:p>
          <a:pPr rtl="0">
            <a:lnSpc>
              <a:spcPct val="100000"/>
            </a:lnSpc>
          </a:pPr>
          <a:r>
            <a:rPr lang="en-US" sz="2400" b="1">
              <a:latin typeface="+mn-lt"/>
              <a:cs typeface="Times New Roman"/>
            </a:rPr>
            <a:t>Results &amp; Demonstration</a:t>
          </a:r>
        </a:p>
      </dgm:t>
    </dgm:pt>
    <dgm:pt modelId="{3827ADD5-812C-4786-A6A3-2AFF1B0FB3E3}" type="parTrans" cxnId="{5A4D1731-D809-40BA-92DE-36FD52F0C94C}">
      <dgm:prSet/>
      <dgm:spPr/>
      <dgm:t>
        <a:bodyPr/>
        <a:lstStyle/>
        <a:p>
          <a:pPr algn="l"/>
          <a:endParaRPr lang="en-US" sz="2400">
            <a:latin typeface="Times New Roman" panose="02020603050405020304" pitchFamily="18" charset="0"/>
            <a:cs typeface="Times New Roman" panose="02020603050405020304" pitchFamily="18" charset="0"/>
          </a:endParaRPr>
        </a:p>
      </dgm:t>
    </dgm:pt>
    <dgm:pt modelId="{F47D3743-462A-4FE6-8354-43085707D6CD}" type="sibTrans" cxnId="{5A4D1731-D809-40BA-92DE-36FD52F0C94C}">
      <dgm:prSet/>
      <dgm:spPr/>
      <dgm:t>
        <a:bodyPr/>
        <a:lstStyle/>
        <a:p>
          <a:pPr algn="l"/>
          <a:endParaRPr lang="en-US" sz="2400">
            <a:latin typeface="Times New Roman" panose="02020603050405020304" pitchFamily="18" charset="0"/>
            <a:cs typeface="Times New Roman" panose="02020603050405020304" pitchFamily="18" charset="0"/>
          </a:endParaRPr>
        </a:p>
      </dgm:t>
    </dgm:pt>
    <dgm:pt modelId="{E8F17D38-0B82-1341-9832-C76A7DF87359}">
      <dgm:prSet custT="1"/>
      <dgm:spPr/>
      <dgm:t>
        <a:bodyPr/>
        <a:lstStyle/>
        <a:p>
          <a:pPr rtl="0">
            <a:lnSpc>
              <a:spcPct val="100000"/>
            </a:lnSpc>
          </a:pPr>
          <a:r>
            <a:rPr lang="en-US" sz="2400" b="1">
              <a:latin typeface="+mn-lt"/>
              <a:cs typeface="Times New Roman"/>
            </a:rPr>
            <a:t>Discussions &amp; Future Work  </a:t>
          </a:r>
        </a:p>
      </dgm:t>
    </dgm:pt>
    <dgm:pt modelId="{9164ECF9-F4BD-F14A-8A4F-E9BFFD16E7CE}" type="parTrans" cxnId="{2DFE370A-E6BC-8040-99C5-FE837D547446}">
      <dgm:prSet/>
      <dgm:spPr/>
      <dgm:t>
        <a:bodyPr/>
        <a:lstStyle/>
        <a:p>
          <a:endParaRPr lang="en-GB" sz="2400"/>
        </a:p>
      </dgm:t>
    </dgm:pt>
    <dgm:pt modelId="{DCE931BA-8AAD-7349-99C3-4D4083A57563}" type="sibTrans" cxnId="{2DFE370A-E6BC-8040-99C5-FE837D547446}">
      <dgm:prSet/>
      <dgm:spPr/>
      <dgm:t>
        <a:bodyPr/>
        <a:lstStyle/>
        <a:p>
          <a:endParaRPr lang="en-GB" sz="2400"/>
        </a:p>
      </dgm:t>
    </dgm:pt>
    <dgm:pt modelId="{54ED5661-F133-4EA8-B28C-E8E405AA9085}" type="pres">
      <dgm:prSet presAssocID="{03445B78-5B7B-410A-9587-E5E7E30264F6}" presName="root" presStyleCnt="0">
        <dgm:presLayoutVars>
          <dgm:dir/>
          <dgm:resizeHandles val="exact"/>
        </dgm:presLayoutVars>
      </dgm:prSet>
      <dgm:spPr/>
    </dgm:pt>
    <dgm:pt modelId="{2CA51F5E-F2B4-4FAB-901D-9BDCF78118D3}" type="pres">
      <dgm:prSet presAssocID="{0E9EED7E-8A70-4534-8B2F-013D1FE497B4}" presName="compNode" presStyleCnt="0"/>
      <dgm:spPr/>
    </dgm:pt>
    <dgm:pt modelId="{B078DCE6-D153-4F49-8AFE-A7F7549D3F69}" type="pres">
      <dgm:prSet presAssocID="{0E9EED7E-8A70-4534-8B2F-013D1FE497B4}" presName="bgRect" presStyleLbl="bgShp" presStyleIdx="0" presStyleCnt="5" custLinFactNeighborX="562" custLinFactNeighborY="-41251"/>
      <dgm:spPr/>
    </dgm:pt>
    <dgm:pt modelId="{54531FEA-64AB-475E-9C8B-E1EF134D8059}" type="pres">
      <dgm:prSet presAssocID="{0E9EED7E-8A70-4534-8B2F-013D1FE497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BFE412AA-9BD0-49FF-8BCE-3093927AEE3E}" type="pres">
      <dgm:prSet presAssocID="{0E9EED7E-8A70-4534-8B2F-013D1FE497B4}" presName="spaceRect" presStyleCnt="0"/>
      <dgm:spPr/>
    </dgm:pt>
    <dgm:pt modelId="{6BCFA348-F386-418B-B4B1-8B3A2D985662}" type="pres">
      <dgm:prSet presAssocID="{0E9EED7E-8A70-4534-8B2F-013D1FE497B4}" presName="parTx" presStyleLbl="revTx" presStyleIdx="0" presStyleCnt="5">
        <dgm:presLayoutVars>
          <dgm:chMax val="0"/>
          <dgm:chPref val="0"/>
        </dgm:presLayoutVars>
      </dgm:prSet>
      <dgm:spPr/>
    </dgm:pt>
    <dgm:pt modelId="{B8DB1158-5EBB-4DA7-8263-ABE558AAC999}" type="pres">
      <dgm:prSet presAssocID="{7B692542-69DF-4BF4-B738-805620E402F9}" presName="sibTrans" presStyleCnt="0"/>
      <dgm:spPr/>
    </dgm:pt>
    <dgm:pt modelId="{EB8D457E-8FED-4B91-BC10-C51C0A0E26BA}" type="pres">
      <dgm:prSet presAssocID="{72650E9F-5AA0-4614-A563-6B3B8C1D2B5A}" presName="compNode" presStyleCnt="0"/>
      <dgm:spPr/>
    </dgm:pt>
    <dgm:pt modelId="{E4BAF737-E1C0-435F-B144-D17B58A98693}" type="pres">
      <dgm:prSet presAssocID="{72650E9F-5AA0-4614-A563-6B3B8C1D2B5A}" presName="bgRect" presStyleLbl="bgShp" presStyleIdx="1" presStyleCnt="5"/>
      <dgm:spPr/>
    </dgm:pt>
    <dgm:pt modelId="{8C021230-4FA1-4887-AE63-E2CFECF850BC}" type="pres">
      <dgm:prSet presAssocID="{72650E9F-5AA0-4614-A563-6B3B8C1D2B5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ocessor with solid fill"/>
        </a:ext>
      </dgm:extLst>
    </dgm:pt>
    <dgm:pt modelId="{0B5AD844-204B-41E5-A681-F505EDBD80F9}" type="pres">
      <dgm:prSet presAssocID="{72650E9F-5AA0-4614-A563-6B3B8C1D2B5A}" presName="spaceRect" presStyleCnt="0"/>
      <dgm:spPr/>
    </dgm:pt>
    <dgm:pt modelId="{A2110F17-F653-4611-855D-42414B2136E2}" type="pres">
      <dgm:prSet presAssocID="{72650E9F-5AA0-4614-A563-6B3B8C1D2B5A}" presName="parTx" presStyleLbl="revTx" presStyleIdx="1" presStyleCnt="5">
        <dgm:presLayoutVars>
          <dgm:chMax val="0"/>
          <dgm:chPref val="0"/>
        </dgm:presLayoutVars>
      </dgm:prSet>
      <dgm:spPr/>
    </dgm:pt>
    <dgm:pt modelId="{01F09FA8-5D20-4C26-BFED-F2556F91CEC4}" type="pres">
      <dgm:prSet presAssocID="{26C0CD2C-0797-4417-BD47-EA0DC0DCB7B1}" presName="sibTrans" presStyleCnt="0"/>
      <dgm:spPr/>
    </dgm:pt>
    <dgm:pt modelId="{348BC39A-17FD-45E6-9765-8A9FD7B75A51}" type="pres">
      <dgm:prSet presAssocID="{195610A0-BB4B-4C54-8226-63EFB264F008}" presName="compNode" presStyleCnt="0"/>
      <dgm:spPr/>
    </dgm:pt>
    <dgm:pt modelId="{EE42E44D-1670-419D-B2E1-56CF95944A01}" type="pres">
      <dgm:prSet presAssocID="{195610A0-BB4B-4C54-8226-63EFB264F008}" presName="bgRect" presStyleLbl="bgShp" presStyleIdx="2" presStyleCnt="5"/>
      <dgm:spPr/>
    </dgm:pt>
    <dgm:pt modelId="{3E93EF7F-140D-44B4-8A6E-07EEDC1960B3}" type="pres">
      <dgm:prSet presAssocID="{195610A0-BB4B-4C54-8226-63EFB264F0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puter with solid fill"/>
        </a:ext>
      </dgm:extLst>
    </dgm:pt>
    <dgm:pt modelId="{06785F27-CE13-42CD-8648-70E19D6966CB}" type="pres">
      <dgm:prSet presAssocID="{195610A0-BB4B-4C54-8226-63EFB264F008}" presName="spaceRect" presStyleCnt="0"/>
      <dgm:spPr/>
    </dgm:pt>
    <dgm:pt modelId="{44D76291-E22B-4687-9D4F-A189E2D2D901}" type="pres">
      <dgm:prSet presAssocID="{195610A0-BB4B-4C54-8226-63EFB264F008}" presName="parTx" presStyleLbl="revTx" presStyleIdx="2" presStyleCnt="5">
        <dgm:presLayoutVars>
          <dgm:chMax val="0"/>
          <dgm:chPref val="0"/>
        </dgm:presLayoutVars>
      </dgm:prSet>
      <dgm:spPr/>
    </dgm:pt>
    <dgm:pt modelId="{EA96E0AB-FA2F-41C2-A466-E78F3655C95B}" type="pres">
      <dgm:prSet presAssocID="{1B196D2E-9F7B-4B43-9798-BF2790257B04}" presName="sibTrans" presStyleCnt="0"/>
      <dgm:spPr/>
    </dgm:pt>
    <dgm:pt modelId="{B2498451-2206-4516-A72F-69839D5BD7EC}" type="pres">
      <dgm:prSet presAssocID="{2106754F-FF00-4252-B6BC-F5B095FB8FCA}" presName="compNode" presStyleCnt="0"/>
      <dgm:spPr/>
    </dgm:pt>
    <dgm:pt modelId="{C5A27DF6-F982-44F9-9E18-93B55069F857}" type="pres">
      <dgm:prSet presAssocID="{2106754F-FF00-4252-B6BC-F5B095FB8FCA}" presName="bgRect" presStyleLbl="bgShp" presStyleIdx="3" presStyleCnt="5"/>
      <dgm:spPr/>
    </dgm:pt>
    <dgm:pt modelId="{AE81A5D9-4844-4E2C-9B33-32016BB4DC4D}" type="pres">
      <dgm:prSet presAssocID="{2106754F-FF00-4252-B6BC-F5B095FB8F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3ACCE970-DB08-4336-9981-FE3DDE4BCFD1}" type="pres">
      <dgm:prSet presAssocID="{2106754F-FF00-4252-B6BC-F5B095FB8FCA}" presName="spaceRect" presStyleCnt="0"/>
      <dgm:spPr/>
    </dgm:pt>
    <dgm:pt modelId="{722B8714-8700-40FD-8D66-2FBBE38B3D46}" type="pres">
      <dgm:prSet presAssocID="{2106754F-FF00-4252-B6BC-F5B095FB8FCA}" presName="parTx" presStyleLbl="revTx" presStyleIdx="3" presStyleCnt="5">
        <dgm:presLayoutVars>
          <dgm:chMax val="0"/>
          <dgm:chPref val="0"/>
        </dgm:presLayoutVars>
      </dgm:prSet>
      <dgm:spPr/>
    </dgm:pt>
    <dgm:pt modelId="{3187CE07-AEFD-6741-B13F-E1DE4D25B24C}" type="pres">
      <dgm:prSet presAssocID="{F47D3743-462A-4FE6-8354-43085707D6CD}" presName="sibTrans" presStyleCnt="0"/>
      <dgm:spPr/>
    </dgm:pt>
    <dgm:pt modelId="{09D28038-B6A5-C14C-B10B-926FDE4067CC}" type="pres">
      <dgm:prSet presAssocID="{E8F17D38-0B82-1341-9832-C76A7DF87359}" presName="compNode" presStyleCnt="0"/>
      <dgm:spPr/>
    </dgm:pt>
    <dgm:pt modelId="{E1B33674-A624-EA41-BCBF-4C6A740077ED}" type="pres">
      <dgm:prSet presAssocID="{E8F17D38-0B82-1341-9832-C76A7DF87359}" presName="bgRect" presStyleLbl="bgShp" presStyleIdx="4" presStyleCnt="5"/>
      <dgm:spPr/>
    </dgm:pt>
    <dgm:pt modelId="{0033961E-CF58-F345-BB12-A10A08B310E7}" type="pres">
      <dgm:prSet presAssocID="{E8F17D38-0B82-1341-9832-C76A7DF87359}"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99150426-0732-8B4C-9C01-C84E70BDE035}" type="pres">
      <dgm:prSet presAssocID="{E8F17D38-0B82-1341-9832-C76A7DF87359}" presName="spaceRect" presStyleCnt="0"/>
      <dgm:spPr/>
    </dgm:pt>
    <dgm:pt modelId="{03FE7DE0-2060-5C4D-A282-EFA71D51A1E8}" type="pres">
      <dgm:prSet presAssocID="{E8F17D38-0B82-1341-9832-C76A7DF87359}" presName="parTx" presStyleLbl="revTx" presStyleIdx="4" presStyleCnt="5">
        <dgm:presLayoutVars>
          <dgm:chMax val="0"/>
          <dgm:chPref val="0"/>
        </dgm:presLayoutVars>
      </dgm:prSet>
      <dgm:spPr/>
    </dgm:pt>
  </dgm:ptLst>
  <dgm:cxnLst>
    <dgm:cxn modelId="{C3ECA309-9AD2-A347-B1BE-A2083BDF37A1}" type="presOf" srcId="{195610A0-BB4B-4C54-8226-63EFB264F008}" destId="{44D76291-E22B-4687-9D4F-A189E2D2D901}" srcOrd="0" destOrd="0" presId="urn:microsoft.com/office/officeart/2018/2/layout/IconVerticalSolidList"/>
    <dgm:cxn modelId="{2DFE370A-E6BC-8040-99C5-FE837D547446}" srcId="{03445B78-5B7B-410A-9587-E5E7E30264F6}" destId="{E8F17D38-0B82-1341-9832-C76A7DF87359}" srcOrd="4" destOrd="0" parTransId="{9164ECF9-F4BD-F14A-8A4F-E9BFFD16E7CE}" sibTransId="{DCE931BA-8AAD-7349-99C3-4D4083A57563}"/>
    <dgm:cxn modelId="{8A591A2C-98C3-2A4A-BBFC-E77862C3F12D}" type="presOf" srcId="{72650E9F-5AA0-4614-A563-6B3B8C1D2B5A}" destId="{A2110F17-F653-4611-855D-42414B2136E2}" srcOrd="0" destOrd="0" presId="urn:microsoft.com/office/officeart/2018/2/layout/IconVerticalSolidList"/>
    <dgm:cxn modelId="{5A4D1731-D809-40BA-92DE-36FD52F0C94C}" srcId="{03445B78-5B7B-410A-9587-E5E7E30264F6}" destId="{2106754F-FF00-4252-B6BC-F5B095FB8FCA}" srcOrd="3" destOrd="0" parTransId="{3827ADD5-812C-4786-A6A3-2AFF1B0FB3E3}" sibTransId="{F47D3743-462A-4FE6-8354-43085707D6CD}"/>
    <dgm:cxn modelId="{8DFE8353-9403-4079-97E6-AD8EEB5924D3}" srcId="{03445B78-5B7B-410A-9587-E5E7E30264F6}" destId="{72650E9F-5AA0-4614-A563-6B3B8C1D2B5A}" srcOrd="1" destOrd="0" parTransId="{DA1BC98D-46C1-41DD-A916-BAB3CD4913E7}" sibTransId="{26C0CD2C-0797-4417-BD47-EA0DC0DCB7B1}"/>
    <dgm:cxn modelId="{9D93A86B-C36C-4D03-832D-C2BD4F241DF1}" srcId="{03445B78-5B7B-410A-9587-E5E7E30264F6}" destId="{0E9EED7E-8A70-4534-8B2F-013D1FE497B4}" srcOrd="0" destOrd="0" parTransId="{70A4B1EB-07BE-47F4-BFD7-CEEF4C941AFE}" sibTransId="{7B692542-69DF-4BF4-B738-805620E402F9}"/>
    <dgm:cxn modelId="{697E1983-D911-4540-82E7-FC8C8460E604}" type="presOf" srcId="{03445B78-5B7B-410A-9587-E5E7E30264F6}" destId="{54ED5661-F133-4EA8-B28C-E8E405AA9085}" srcOrd="0" destOrd="0" presId="urn:microsoft.com/office/officeart/2018/2/layout/IconVerticalSolidList"/>
    <dgm:cxn modelId="{B5172399-517A-8E4D-AE09-CDBBBC811E6C}" type="presOf" srcId="{E8F17D38-0B82-1341-9832-C76A7DF87359}" destId="{03FE7DE0-2060-5C4D-A282-EFA71D51A1E8}" srcOrd="0" destOrd="0" presId="urn:microsoft.com/office/officeart/2018/2/layout/IconVerticalSolidList"/>
    <dgm:cxn modelId="{E838D89A-054C-8C48-823D-68729540A6D7}" type="presOf" srcId="{2106754F-FF00-4252-B6BC-F5B095FB8FCA}" destId="{722B8714-8700-40FD-8D66-2FBBE38B3D46}" srcOrd="0" destOrd="0" presId="urn:microsoft.com/office/officeart/2018/2/layout/IconVerticalSolidList"/>
    <dgm:cxn modelId="{7CD26DAD-647B-4F03-B4E8-F3ED61336BDD}" srcId="{03445B78-5B7B-410A-9587-E5E7E30264F6}" destId="{195610A0-BB4B-4C54-8226-63EFB264F008}" srcOrd="2" destOrd="0" parTransId="{F918F7D1-EAF9-44AE-B30E-5749FED45193}" sibTransId="{1B196D2E-9F7B-4B43-9798-BF2790257B04}"/>
    <dgm:cxn modelId="{6640B9E2-94DC-2E42-8758-C2CE8E5B6BAD}" type="presOf" srcId="{0E9EED7E-8A70-4534-8B2F-013D1FE497B4}" destId="{6BCFA348-F386-418B-B4B1-8B3A2D985662}" srcOrd="0" destOrd="0" presId="urn:microsoft.com/office/officeart/2018/2/layout/IconVerticalSolidList"/>
    <dgm:cxn modelId="{C195654E-EF14-9740-8C03-AEE1EB66EE30}" type="presParOf" srcId="{54ED5661-F133-4EA8-B28C-E8E405AA9085}" destId="{2CA51F5E-F2B4-4FAB-901D-9BDCF78118D3}" srcOrd="0" destOrd="0" presId="urn:microsoft.com/office/officeart/2018/2/layout/IconVerticalSolidList"/>
    <dgm:cxn modelId="{D6B9E705-2FA6-2E4A-B7E5-75D85190AC58}" type="presParOf" srcId="{2CA51F5E-F2B4-4FAB-901D-9BDCF78118D3}" destId="{B078DCE6-D153-4F49-8AFE-A7F7549D3F69}" srcOrd="0" destOrd="0" presId="urn:microsoft.com/office/officeart/2018/2/layout/IconVerticalSolidList"/>
    <dgm:cxn modelId="{8F205AA2-46B3-1B40-A37D-F1252CAF0A59}" type="presParOf" srcId="{2CA51F5E-F2B4-4FAB-901D-9BDCF78118D3}" destId="{54531FEA-64AB-475E-9C8B-E1EF134D8059}" srcOrd="1" destOrd="0" presId="urn:microsoft.com/office/officeart/2018/2/layout/IconVerticalSolidList"/>
    <dgm:cxn modelId="{041A6F7F-D80D-9843-8B9F-6E23173C55AE}" type="presParOf" srcId="{2CA51F5E-F2B4-4FAB-901D-9BDCF78118D3}" destId="{BFE412AA-9BD0-49FF-8BCE-3093927AEE3E}" srcOrd="2" destOrd="0" presId="urn:microsoft.com/office/officeart/2018/2/layout/IconVerticalSolidList"/>
    <dgm:cxn modelId="{EB5C8639-54B2-C94E-9F4F-5578BAE45AC2}" type="presParOf" srcId="{2CA51F5E-F2B4-4FAB-901D-9BDCF78118D3}" destId="{6BCFA348-F386-418B-B4B1-8B3A2D985662}" srcOrd="3" destOrd="0" presId="urn:microsoft.com/office/officeart/2018/2/layout/IconVerticalSolidList"/>
    <dgm:cxn modelId="{884255E3-B563-0840-BEF6-D1F81DECABAC}" type="presParOf" srcId="{54ED5661-F133-4EA8-B28C-E8E405AA9085}" destId="{B8DB1158-5EBB-4DA7-8263-ABE558AAC999}" srcOrd="1" destOrd="0" presId="urn:microsoft.com/office/officeart/2018/2/layout/IconVerticalSolidList"/>
    <dgm:cxn modelId="{9C97F070-E583-3A40-B9CF-6A0C45C2F91F}" type="presParOf" srcId="{54ED5661-F133-4EA8-B28C-E8E405AA9085}" destId="{EB8D457E-8FED-4B91-BC10-C51C0A0E26BA}" srcOrd="2" destOrd="0" presId="urn:microsoft.com/office/officeart/2018/2/layout/IconVerticalSolidList"/>
    <dgm:cxn modelId="{780003E2-EC70-E04D-B8FF-B659DF9D0C93}" type="presParOf" srcId="{EB8D457E-8FED-4B91-BC10-C51C0A0E26BA}" destId="{E4BAF737-E1C0-435F-B144-D17B58A98693}" srcOrd="0" destOrd="0" presId="urn:microsoft.com/office/officeart/2018/2/layout/IconVerticalSolidList"/>
    <dgm:cxn modelId="{FDEE914D-7FA4-6C40-9B93-7AA1EFFF6C1F}" type="presParOf" srcId="{EB8D457E-8FED-4B91-BC10-C51C0A0E26BA}" destId="{8C021230-4FA1-4887-AE63-E2CFECF850BC}" srcOrd="1" destOrd="0" presId="urn:microsoft.com/office/officeart/2018/2/layout/IconVerticalSolidList"/>
    <dgm:cxn modelId="{9B4232F9-2A2B-AB40-943B-E0DEA3365A82}" type="presParOf" srcId="{EB8D457E-8FED-4B91-BC10-C51C0A0E26BA}" destId="{0B5AD844-204B-41E5-A681-F505EDBD80F9}" srcOrd="2" destOrd="0" presId="urn:microsoft.com/office/officeart/2018/2/layout/IconVerticalSolidList"/>
    <dgm:cxn modelId="{27EACE8F-1BFE-2A4A-AA59-95A6CC297F7E}" type="presParOf" srcId="{EB8D457E-8FED-4B91-BC10-C51C0A0E26BA}" destId="{A2110F17-F653-4611-855D-42414B2136E2}" srcOrd="3" destOrd="0" presId="urn:microsoft.com/office/officeart/2018/2/layout/IconVerticalSolidList"/>
    <dgm:cxn modelId="{6B360C48-F55B-BF44-A9CB-2AAE6F0CDCFD}" type="presParOf" srcId="{54ED5661-F133-4EA8-B28C-E8E405AA9085}" destId="{01F09FA8-5D20-4C26-BFED-F2556F91CEC4}" srcOrd="3" destOrd="0" presId="urn:microsoft.com/office/officeart/2018/2/layout/IconVerticalSolidList"/>
    <dgm:cxn modelId="{056E8589-0C51-4540-8099-6B8B3A38104D}" type="presParOf" srcId="{54ED5661-F133-4EA8-B28C-E8E405AA9085}" destId="{348BC39A-17FD-45E6-9765-8A9FD7B75A51}" srcOrd="4" destOrd="0" presId="urn:microsoft.com/office/officeart/2018/2/layout/IconVerticalSolidList"/>
    <dgm:cxn modelId="{FE1CA8BC-4D25-2247-ABB2-3AA374271A57}" type="presParOf" srcId="{348BC39A-17FD-45E6-9765-8A9FD7B75A51}" destId="{EE42E44D-1670-419D-B2E1-56CF95944A01}" srcOrd="0" destOrd="0" presId="urn:microsoft.com/office/officeart/2018/2/layout/IconVerticalSolidList"/>
    <dgm:cxn modelId="{B1509476-B0A9-3A4C-89F3-8833A9C381BB}" type="presParOf" srcId="{348BC39A-17FD-45E6-9765-8A9FD7B75A51}" destId="{3E93EF7F-140D-44B4-8A6E-07EEDC1960B3}" srcOrd="1" destOrd="0" presId="urn:microsoft.com/office/officeart/2018/2/layout/IconVerticalSolidList"/>
    <dgm:cxn modelId="{7572E68A-0D5B-8342-ADCF-5E0B556C95D0}" type="presParOf" srcId="{348BC39A-17FD-45E6-9765-8A9FD7B75A51}" destId="{06785F27-CE13-42CD-8648-70E19D6966CB}" srcOrd="2" destOrd="0" presId="urn:microsoft.com/office/officeart/2018/2/layout/IconVerticalSolidList"/>
    <dgm:cxn modelId="{E524A6BC-3DB5-454A-8DEB-C6C65BC0CD79}" type="presParOf" srcId="{348BC39A-17FD-45E6-9765-8A9FD7B75A51}" destId="{44D76291-E22B-4687-9D4F-A189E2D2D901}" srcOrd="3" destOrd="0" presId="urn:microsoft.com/office/officeart/2018/2/layout/IconVerticalSolidList"/>
    <dgm:cxn modelId="{856A4781-C689-244E-BC7F-CACFF6DF2ACA}" type="presParOf" srcId="{54ED5661-F133-4EA8-B28C-E8E405AA9085}" destId="{EA96E0AB-FA2F-41C2-A466-E78F3655C95B}" srcOrd="5" destOrd="0" presId="urn:microsoft.com/office/officeart/2018/2/layout/IconVerticalSolidList"/>
    <dgm:cxn modelId="{DE97AFF2-B019-2749-8664-DCEA702F421B}" type="presParOf" srcId="{54ED5661-F133-4EA8-B28C-E8E405AA9085}" destId="{B2498451-2206-4516-A72F-69839D5BD7EC}" srcOrd="6" destOrd="0" presId="urn:microsoft.com/office/officeart/2018/2/layout/IconVerticalSolidList"/>
    <dgm:cxn modelId="{41B84568-7BDB-FA42-AB7C-7094F245C432}" type="presParOf" srcId="{B2498451-2206-4516-A72F-69839D5BD7EC}" destId="{C5A27DF6-F982-44F9-9E18-93B55069F857}" srcOrd="0" destOrd="0" presId="urn:microsoft.com/office/officeart/2018/2/layout/IconVerticalSolidList"/>
    <dgm:cxn modelId="{19FAE4A6-E1B7-4A4C-98CA-41B35BD032C7}" type="presParOf" srcId="{B2498451-2206-4516-A72F-69839D5BD7EC}" destId="{AE81A5D9-4844-4E2C-9B33-32016BB4DC4D}" srcOrd="1" destOrd="0" presId="urn:microsoft.com/office/officeart/2018/2/layout/IconVerticalSolidList"/>
    <dgm:cxn modelId="{488AA439-77FA-CD40-9164-527B9E36F221}" type="presParOf" srcId="{B2498451-2206-4516-A72F-69839D5BD7EC}" destId="{3ACCE970-DB08-4336-9981-FE3DDE4BCFD1}" srcOrd="2" destOrd="0" presId="urn:microsoft.com/office/officeart/2018/2/layout/IconVerticalSolidList"/>
    <dgm:cxn modelId="{CF403147-1B0F-3D47-8BF8-860236869334}" type="presParOf" srcId="{B2498451-2206-4516-A72F-69839D5BD7EC}" destId="{722B8714-8700-40FD-8D66-2FBBE38B3D46}" srcOrd="3" destOrd="0" presId="urn:microsoft.com/office/officeart/2018/2/layout/IconVerticalSolidList"/>
    <dgm:cxn modelId="{4923351B-9A2E-F542-A649-3DCD3F7C80DB}" type="presParOf" srcId="{54ED5661-F133-4EA8-B28C-E8E405AA9085}" destId="{3187CE07-AEFD-6741-B13F-E1DE4D25B24C}" srcOrd="7" destOrd="0" presId="urn:microsoft.com/office/officeart/2018/2/layout/IconVerticalSolidList"/>
    <dgm:cxn modelId="{6286736A-524F-8249-9848-5EB88B37E3AB}" type="presParOf" srcId="{54ED5661-F133-4EA8-B28C-E8E405AA9085}" destId="{09D28038-B6A5-C14C-B10B-926FDE4067CC}" srcOrd="8" destOrd="0" presId="urn:microsoft.com/office/officeart/2018/2/layout/IconVerticalSolidList"/>
    <dgm:cxn modelId="{9DBCB23A-5F24-8440-91F2-5B488D01FCD5}" type="presParOf" srcId="{09D28038-B6A5-C14C-B10B-926FDE4067CC}" destId="{E1B33674-A624-EA41-BCBF-4C6A740077ED}" srcOrd="0" destOrd="0" presId="urn:microsoft.com/office/officeart/2018/2/layout/IconVerticalSolidList"/>
    <dgm:cxn modelId="{2EF297C1-ED92-2E44-AF6D-25DA5184FC58}" type="presParOf" srcId="{09D28038-B6A5-C14C-B10B-926FDE4067CC}" destId="{0033961E-CF58-F345-BB12-A10A08B310E7}" srcOrd="1" destOrd="0" presId="urn:microsoft.com/office/officeart/2018/2/layout/IconVerticalSolidList"/>
    <dgm:cxn modelId="{73E1759D-47E4-3A45-88AE-1B5A03965916}" type="presParOf" srcId="{09D28038-B6A5-C14C-B10B-926FDE4067CC}" destId="{99150426-0732-8B4C-9C01-C84E70BDE035}" srcOrd="2" destOrd="0" presId="urn:microsoft.com/office/officeart/2018/2/layout/IconVerticalSolidList"/>
    <dgm:cxn modelId="{5B5728EA-D67F-6042-9006-C16DEC44862B}" type="presParOf" srcId="{09D28038-B6A5-C14C-B10B-926FDE4067CC}" destId="{03FE7DE0-2060-5C4D-A282-EFA71D51A1E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8DCE6-D153-4F49-8AFE-A7F7549D3F69}">
      <dsp:nvSpPr>
        <dsp:cNvPr id="0" name=""/>
        <dsp:cNvSpPr/>
      </dsp:nvSpPr>
      <dsp:spPr>
        <a:xfrm>
          <a:off x="0" y="0"/>
          <a:ext cx="6008820" cy="74139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531FEA-64AB-475E-9C8B-E1EF134D8059}">
      <dsp:nvSpPr>
        <dsp:cNvPr id="0" name=""/>
        <dsp:cNvSpPr/>
      </dsp:nvSpPr>
      <dsp:spPr>
        <a:xfrm>
          <a:off x="224271" y="170294"/>
          <a:ext cx="407766" cy="407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CFA348-F386-418B-B4B1-8B3A2D985662}">
      <dsp:nvSpPr>
        <dsp:cNvPr id="0" name=""/>
        <dsp:cNvSpPr/>
      </dsp:nvSpPr>
      <dsp:spPr>
        <a:xfrm>
          <a:off x="856308" y="3480"/>
          <a:ext cx="5152511" cy="741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64" tIns="78464" rIns="78464" bIns="78464" numCol="1" spcCol="1270" anchor="ctr" anchorCtr="0">
          <a:noAutofit/>
        </a:bodyPr>
        <a:lstStyle/>
        <a:p>
          <a:pPr marL="0" lvl="0" indent="0" algn="l" defTabSz="1066800">
            <a:lnSpc>
              <a:spcPct val="100000"/>
            </a:lnSpc>
            <a:spcBef>
              <a:spcPct val="0"/>
            </a:spcBef>
            <a:spcAft>
              <a:spcPct val="35000"/>
            </a:spcAft>
            <a:buNone/>
          </a:pPr>
          <a:r>
            <a:rPr lang="en-US" sz="2400" b="1" kern="1200">
              <a:latin typeface="+mn-lt"/>
              <a:cs typeface="Times New Roman"/>
            </a:rPr>
            <a:t>Motivation </a:t>
          </a:r>
        </a:p>
      </dsp:txBody>
      <dsp:txXfrm>
        <a:off x="856308" y="3480"/>
        <a:ext cx="5152511" cy="741392"/>
      </dsp:txXfrm>
    </dsp:sp>
    <dsp:sp modelId="{E4BAF737-E1C0-435F-B144-D17B58A98693}">
      <dsp:nvSpPr>
        <dsp:cNvPr id="0" name=""/>
        <dsp:cNvSpPr/>
      </dsp:nvSpPr>
      <dsp:spPr>
        <a:xfrm>
          <a:off x="0" y="930221"/>
          <a:ext cx="6008820" cy="74139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021230-4FA1-4887-AE63-E2CFECF850BC}">
      <dsp:nvSpPr>
        <dsp:cNvPr id="0" name=""/>
        <dsp:cNvSpPr/>
      </dsp:nvSpPr>
      <dsp:spPr>
        <a:xfrm>
          <a:off x="224271" y="1097035"/>
          <a:ext cx="407766" cy="40776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110F17-F653-4611-855D-42414B2136E2}">
      <dsp:nvSpPr>
        <dsp:cNvPr id="0" name=""/>
        <dsp:cNvSpPr/>
      </dsp:nvSpPr>
      <dsp:spPr>
        <a:xfrm>
          <a:off x="856308" y="930221"/>
          <a:ext cx="5152511" cy="741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64" tIns="78464" rIns="78464" bIns="78464" numCol="1" spcCol="1270" anchor="ctr" anchorCtr="0">
          <a:noAutofit/>
        </a:bodyPr>
        <a:lstStyle/>
        <a:p>
          <a:pPr marL="0" lvl="0" indent="0" algn="l" defTabSz="1066800" rtl="0">
            <a:lnSpc>
              <a:spcPct val="100000"/>
            </a:lnSpc>
            <a:spcBef>
              <a:spcPct val="0"/>
            </a:spcBef>
            <a:spcAft>
              <a:spcPct val="35000"/>
            </a:spcAft>
            <a:buNone/>
          </a:pPr>
          <a:r>
            <a:rPr lang="en-US" sz="2400" b="1" kern="1200">
              <a:latin typeface="+mn-lt"/>
              <a:cs typeface="Times New Roman"/>
            </a:rPr>
            <a:t>Methodology</a:t>
          </a:r>
          <a:r>
            <a:rPr lang="en-US" sz="2400" b="1" kern="1200" baseline="0">
              <a:latin typeface="Times New Roman"/>
              <a:cs typeface="Times New Roman"/>
            </a:rPr>
            <a:t> </a:t>
          </a:r>
          <a:endParaRPr lang="en-US" sz="2400" b="1" kern="1200">
            <a:latin typeface="Times New Roman"/>
            <a:cs typeface="Times New Roman"/>
          </a:endParaRPr>
        </a:p>
      </dsp:txBody>
      <dsp:txXfrm>
        <a:off x="856308" y="930221"/>
        <a:ext cx="5152511" cy="741392"/>
      </dsp:txXfrm>
    </dsp:sp>
    <dsp:sp modelId="{EE42E44D-1670-419D-B2E1-56CF95944A01}">
      <dsp:nvSpPr>
        <dsp:cNvPr id="0" name=""/>
        <dsp:cNvSpPr/>
      </dsp:nvSpPr>
      <dsp:spPr>
        <a:xfrm>
          <a:off x="0" y="1856963"/>
          <a:ext cx="6008820" cy="74139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93EF7F-140D-44B4-8A6E-07EEDC1960B3}">
      <dsp:nvSpPr>
        <dsp:cNvPr id="0" name=""/>
        <dsp:cNvSpPr/>
      </dsp:nvSpPr>
      <dsp:spPr>
        <a:xfrm>
          <a:off x="224271" y="2023776"/>
          <a:ext cx="407766" cy="407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D76291-E22B-4687-9D4F-A189E2D2D901}">
      <dsp:nvSpPr>
        <dsp:cNvPr id="0" name=""/>
        <dsp:cNvSpPr/>
      </dsp:nvSpPr>
      <dsp:spPr>
        <a:xfrm>
          <a:off x="856308" y="1856963"/>
          <a:ext cx="5152511" cy="741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64" tIns="78464" rIns="78464" bIns="78464" numCol="1" spcCol="1270" anchor="ctr" anchorCtr="0">
          <a:noAutofit/>
        </a:bodyPr>
        <a:lstStyle/>
        <a:p>
          <a:pPr marL="0" lvl="0" indent="0" algn="l" defTabSz="1066800" rtl="0">
            <a:lnSpc>
              <a:spcPct val="100000"/>
            </a:lnSpc>
            <a:spcBef>
              <a:spcPct val="0"/>
            </a:spcBef>
            <a:spcAft>
              <a:spcPct val="35000"/>
            </a:spcAft>
            <a:buNone/>
          </a:pPr>
          <a:r>
            <a:rPr lang="en-US" sz="2400" b="1" kern="1200">
              <a:latin typeface="+mn-lt"/>
              <a:cs typeface="Times New Roman"/>
            </a:rPr>
            <a:t>Experiments</a:t>
          </a:r>
          <a:r>
            <a:rPr lang="en-US" sz="2400" b="1" kern="1200" baseline="0">
              <a:latin typeface="+mn-lt"/>
              <a:cs typeface="Times New Roman"/>
            </a:rPr>
            <a:t> </a:t>
          </a:r>
          <a:endParaRPr lang="en-US" sz="2400" b="1" kern="1200">
            <a:latin typeface="+mn-lt"/>
            <a:cs typeface="Times New Roman"/>
          </a:endParaRPr>
        </a:p>
      </dsp:txBody>
      <dsp:txXfrm>
        <a:off x="856308" y="1856963"/>
        <a:ext cx="5152511" cy="741392"/>
      </dsp:txXfrm>
    </dsp:sp>
    <dsp:sp modelId="{C5A27DF6-F982-44F9-9E18-93B55069F857}">
      <dsp:nvSpPr>
        <dsp:cNvPr id="0" name=""/>
        <dsp:cNvSpPr/>
      </dsp:nvSpPr>
      <dsp:spPr>
        <a:xfrm>
          <a:off x="0" y="2783704"/>
          <a:ext cx="6008820" cy="74139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81A5D9-4844-4E2C-9B33-32016BB4DC4D}">
      <dsp:nvSpPr>
        <dsp:cNvPr id="0" name=""/>
        <dsp:cNvSpPr/>
      </dsp:nvSpPr>
      <dsp:spPr>
        <a:xfrm>
          <a:off x="224271" y="2950517"/>
          <a:ext cx="407766" cy="407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2B8714-8700-40FD-8D66-2FBBE38B3D46}">
      <dsp:nvSpPr>
        <dsp:cNvPr id="0" name=""/>
        <dsp:cNvSpPr/>
      </dsp:nvSpPr>
      <dsp:spPr>
        <a:xfrm>
          <a:off x="856308" y="2783704"/>
          <a:ext cx="5152511" cy="741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64" tIns="78464" rIns="78464" bIns="78464" numCol="1" spcCol="1270" anchor="ctr" anchorCtr="0">
          <a:noAutofit/>
        </a:bodyPr>
        <a:lstStyle/>
        <a:p>
          <a:pPr marL="0" lvl="0" indent="0" algn="l" defTabSz="1066800" rtl="0">
            <a:lnSpc>
              <a:spcPct val="100000"/>
            </a:lnSpc>
            <a:spcBef>
              <a:spcPct val="0"/>
            </a:spcBef>
            <a:spcAft>
              <a:spcPct val="35000"/>
            </a:spcAft>
            <a:buNone/>
          </a:pPr>
          <a:r>
            <a:rPr lang="en-US" sz="2400" b="1" kern="1200">
              <a:latin typeface="+mn-lt"/>
              <a:cs typeface="Times New Roman"/>
            </a:rPr>
            <a:t>Results &amp; Demonstration</a:t>
          </a:r>
        </a:p>
      </dsp:txBody>
      <dsp:txXfrm>
        <a:off x="856308" y="2783704"/>
        <a:ext cx="5152511" cy="741392"/>
      </dsp:txXfrm>
    </dsp:sp>
    <dsp:sp modelId="{E1B33674-A624-EA41-BCBF-4C6A740077ED}">
      <dsp:nvSpPr>
        <dsp:cNvPr id="0" name=""/>
        <dsp:cNvSpPr/>
      </dsp:nvSpPr>
      <dsp:spPr>
        <a:xfrm>
          <a:off x="0" y="3710445"/>
          <a:ext cx="6008820" cy="74139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33961E-CF58-F345-BB12-A10A08B310E7}">
      <dsp:nvSpPr>
        <dsp:cNvPr id="0" name=""/>
        <dsp:cNvSpPr/>
      </dsp:nvSpPr>
      <dsp:spPr>
        <a:xfrm>
          <a:off x="224271" y="3877258"/>
          <a:ext cx="407766" cy="407766"/>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FE7DE0-2060-5C4D-A282-EFA71D51A1E8}">
      <dsp:nvSpPr>
        <dsp:cNvPr id="0" name=""/>
        <dsp:cNvSpPr/>
      </dsp:nvSpPr>
      <dsp:spPr>
        <a:xfrm>
          <a:off x="856308" y="3710445"/>
          <a:ext cx="5152511" cy="741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64" tIns="78464" rIns="78464" bIns="78464" numCol="1" spcCol="1270" anchor="ctr" anchorCtr="0">
          <a:noAutofit/>
        </a:bodyPr>
        <a:lstStyle/>
        <a:p>
          <a:pPr marL="0" lvl="0" indent="0" algn="l" defTabSz="1066800" rtl="0">
            <a:lnSpc>
              <a:spcPct val="100000"/>
            </a:lnSpc>
            <a:spcBef>
              <a:spcPct val="0"/>
            </a:spcBef>
            <a:spcAft>
              <a:spcPct val="35000"/>
            </a:spcAft>
            <a:buNone/>
          </a:pPr>
          <a:r>
            <a:rPr lang="en-US" sz="2400" b="1" kern="1200">
              <a:latin typeface="+mn-lt"/>
              <a:cs typeface="Times New Roman"/>
            </a:rPr>
            <a:t>Discussions &amp; Future Work  </a:t>
          </a:r>
        </a:p>
      </dsp:txBody>
      <dsp:txXfrm>
        <a:off x="856308" y="3710445"/>
        <a:ext cx="5152511" cy="7413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EC228C-D218-495D-A886-42F7DDB9C1A7}" type="datetimeFigureOut">
              <a:rPr lang="en-US" smtClean="0"/>
              <a:t>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40BF8D-4A40-4C2C-BEC7-DBCA88EC766F}" type="slidenum">
              <a:rPr lang="en-US" smtClean="0"/>
              <a:t>‹#›</a:t>
            </a:fld>
            <a:endParaRPr lang="en-US"/>
          </a:p>
        </p:txBody>
      </p:sp>
    </p:spTree>
    <p:extLst>
      <p:ext uri="{BB962C8B-B14F-4D97-AF65-F5344CB8AC3E}">
        <p14:creationId xmlns:p14="http://schemas.microsoft.com/office/powerpoint/2010/main" val="3291158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2D1E2F-BBAD-924A-9415-F9ADD5387FA4}" type="datetimeFigureOut">
              <a:rPr lang="en-US" smtClean="0"/>
              <a:t>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3CF019-A9A4-F541-B5AA-44003FB8F095}" type="slidenum">
              <a:rPr lang="en-US" smtClean="0"/>
              <a:t>‹#›</a:t>
            </a:fld>
            <a:endParaRPr lang="en-US"/>
          </a:p>
        </p:txBody>
      </p:sp>
    </p:spTree>
    <p:extLst>
      <p:ext uri="{BB962C8B-B14F-4D97-AF65-F5344CB8AC3E}">
        <p14:creationId xmlns:p14="http://schemas.microsoft.com/office/powerpoint/2010/main" val="36493200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3</a:t>
            </a:fld>
            <a:endParaRPr lang="en-US"/>
          </a:p>
        </p:txBody>
      </p:sp>
    </p:spTree>
    <p:extLst>
      <p:ext uri="{BB962C8B-B14F-4D97-AF65-F5344CB8AC3E}">
        <p14:creationId xmlns:p14="http://schemas.microsoft.com/office/powerpoint/2010/main" val="35022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a:rPr>
              <a:t>12 robot control tasks were randomly selected from similar HRC tasks in meta- world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mn-lt"/>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The first type is the manipulation of different objects (handles, sticks, mugs, etc.) where the manipulator learns to drag, pull, sweep, grasp, etc. The goal is mainly to move the target object to a specified position. The second type attempts to complete a specific practical use task, such as opening a box, closing a drawer, pressing a button, etc. In our evaluation experiments, the tasks were sampled from the pre-training set, i.e., pushing the slider and pulling the handle. The unseen sampled tasks were closing the drawer and sweeping the slider into the bin. </a:t>
            </a:r>
          </a:p>
          <a:p>
            <a:endParaRPr lang="en-US" dirty="0"/>
          </a:p>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12</a:t>
            </a:fld>
            <a:endParaRPr lang="en-US"/>
          </a:p>
        </p:txBody>
      </p:sp>
    </p:spTree>
    <p:extLst>
      <p:ext uri="{BB962C8B-B14F-4D97-AF65-F5344CB8AC3E}">
        <p14:creationId xmlns:p14="http://schemas.microsoft.com/office/powerpoint/2010/main" val="3921355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13</a:t>
            </a:fld>
            <a:endParaRPr lang="en-US"/>
          </a:p>
        </p:txBody>
      </p:sp>
    </p:spTree>
    <p:extLst>
      <p:ext uri="{BB962C8B-B14F-4D97-AF65-F5344CB8AC3E}">
        <p14:creationId xmlns:p14="http://schemas.microsoft.com/office/powerpoint/2010/main" val="3859670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14</a:t>
            </a:fld>
            <a:endParaRPr lang="en-US"/>
          </a:p>
        </p:txBody>
      </p:sp>
    </p:spTree>
    <p:extLst>
      <p:ext uri="{BB962C8B-B14F-4D97-AF65-F5344CB8AC3E}">
        <p14:creationId xmlns:p14="http://schemas.microsoft.com/office/powerpoint/2010/main" val="1358797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16</a:t>
            </a:fld>
            <a:endParaRPr lang="en-US"/>
          </a:p>
        </p:txBody>
      </p:sp>
    </p:spTree>
    <p:extLst>
      <p:ext uri="{BB962C8B-B14F-4D97-AF65-F5344CB8AC3E}">
        <p14:creationId xmlns:p14="http://schemas.microsoft.com/office/powerpoint/2010/main" val="4043302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17</a:t>
            </a:fld>
            <a:endParaRPr lang="en-US"/>
          </a:p>
        </p:txBody>
      </p:sp>
    </p:spTree>
    <p:extLst>
      <p:ext uri="{BB962C8B-B14F-4D97-AF65-F5344CB8AC3E}">
        <p14:creationId xmlns:p14="http://schemas.microsoft.com/office/powerpoint/2010/main" val="3953374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19</a:t>
            </a:fld>
            <a:endParaRPr lang="en-US"/>
          </a:p>
        </p:txBody>
      </p:sp>
    </p:spTree>
    <p:extLst>
      <p:ext uri="{BB962C8B-B14F-4D97-AF65-F5344CB8AC3E}">
        <p14:creationId xmlns:p14="http://schemas.microsoft.com/office/powerpoint/2010/main" val="407736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4</a:t>
            </a:fld>
            <a:endParaRPr lang="en-US"/>
          </a:p>
        </p:txBody>
      </p:sp>
    </p:spTree>
    <p:extLst>
      <p:ext uri="{BB962C8B-B14F-4D97-AF65-F5344CB8AC3E}">
        <p14:creationId xmlns:p14="http://schemas.microsoft.com/office/powerpoint/2010/main" val="2757338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dirty="0">
                <a:latin typeface="+mn-lt"/>
                <a:cs typeface="Calibri"/>
              </a:rPr>
              <a:t>learns from the interaction via the environment. </a:t>
            </a:r>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5</a:t>
            </a:fld>
            <a:endParaRPr lang="en-US"/>
          </a:p>
        </p:txBody>
      </p:sp>
    </p:spTree>
    <p:extLst>
      <p:ext uri="{BB962C8B-B14F-4D97-AF65-F5344CB8AC3E}">
        <p14:creationId xmlns:p14="http://schemas.microsoft.com/office/powerpoint/2010/main" val="22316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HK" sz="1200" dirty="0">
                <a:latin typeface="+mn-lt"/>
                <a:cs typeface="Arial"/>
              </a:rPr>
              <a:t>quickly learn the manufacturing tasks in the HRC process. </a:t>
            </a:r>
          </a:p>
          <a:p>
            <a:pPr marL="0" marR="0" lvl="0" indent="0" algn="l" defTabSz="457200" rtl="0" eaLnBrk="1" fontAlgn="auto" latinLnBrk="0" hangingPunct="1">
              <a:lnSpc>
                <a:spcPct val="100000"/>
              </a:lnSpc>
              <a:spcBef>
                <a:spcPts val="0"/>
              </a:spcBef>
              <a:spcAft>
                <a:spcPts val="0"/>
              </a:spcAft>
              <a:buClrTx/>
              <a:buSzTx/>
              <a:buFontTx/>
              <a:buNone/>
              <a:tabLst/>
              <a:defRPr/>
            </a:pPr>
            <a:r>
              <a:rPr lang="en-HK" sz="1200" dirty="0">
                <a:latin typeface="+mn-lt"/>
                <a:cs typeface="Arial"/>
              </a:rPr>
              <a:t>simply observes some trials in a new task to conform to a new task that is similar to the training task.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HK" sz="1200" dirty="0">
              <a:latin typeface="+mn-lt"/>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HK" sz="1200" dirty="0">
              <a:latin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6</a:t>
            </a:fld>
            <a:endParaRPr lang="en-US"/>
          </a:p>
        </p:txBody>
      </p:sp>
    </p:spTree>
    <p:extLst>
      <p:ext uri="{BB962C8B-B14F-4D97-AF65-F5344CB8AC3E}">
        <p14:creationId xmlns:p14="http://schemas.microsoft.com/office/powerpoint/2010/main" val="2994718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Considering the research gap in the practical application of HRC in the personalised production paradigm, this capability is given to the robot in our work due to the fact that meta-learning can drive the adaptation of the robot in different HRC applications for personalised production. </a:t>
            </a:r>
            <a:endParaRPr lang="en-US"/>
          </a:p>
        </p:txBody>
      </p:sp>
      <p:sp>
        <p:nvSpPr>
          <p:cNvPr id="4" name="Slide Number Placeholder 3"/>
          <p:cNvSpPr>
            <a:spLocks noGrp="1"/>
          </p:cNvSpPr>
          <p:nvPr>
            <p:ph type="sldNum" sz="quarter" idx="5"/>
          </p:nvPr>
        </p:nvSpPr>
        <p:spPr/>
        <p:txBody>
          <a:bodyPr/>
          <a:lstStyle/>
          <a:p>
            <a:fld id="{093CF019-A9A4-F541-B5AA-44003FB8F095}" type="slidenum">
              <a:rPr lang="en-US" smtClean="0"/>
              <a:t>7</a:t>
            </a:fld>
            <a:endParaRPr lang="en-US"/>
          </a:p>
        </p:txBody>
      </p:sp>
    </p:spTree>
    <p:extLst>
      <p:ext uri="{BB962C8B-B14F-4D97-AF65-F5344CB8AC3E}">
        <p14:creationId xmlns:p14="http://schemas.microsoft.com/office/powerpoint/2010/main" val="1492288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HK" sz="1200" dirty="0">
                <a:latin typeface="+mn-lt"/>
                <a:cs typeface="Times New Roman"/>
              </a:rPr>
              <a:t>Develop control strategies for robots in HRC and to verify whether meta-DRL can be quickly adapted to different manufacturing tasks in HRC. </a:t>
            </a:r>
            <a:endParaRPr lang="en-US" sz="1200" dirty="0">
              <a:latin typeface="+mn-lt"/>
              <a:cs typeface="Times New Roman"/>
            </a:endParaRPr>
          </a:p>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8</a:t>
            </a:fld>
            <a:endParaRPr lang="en-US"/>
          </a:p>
        </p:txBody>
      </p:sp>
    </p:spTree>
    <p:extLst>
      <p:ext uri="{BB962C8B-B14F-4D97-AF65-F5344CB8AC3E}">
        <p14:creationId xmlns:p14="http://schemas.microsoft.com/office/powerpoint/2010/main" val="2894871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HK" sz="1200" dirty="0">
                <a:latin typeface="+mn-lt"/>
                <a:cs typeface="Times New Roman"/>
              </a:rPr>
              <a:t>To prove whether the DRL algorithm is used to improve the </a:t>
            </a:r>
            <a:r>
              <a:rPr lang="en-HK" sz="1200" b="1" u="sng" dirty="0">
                <a:latin typeface="+mn-lt"/>
                <a:cs typeface="Times New Roman"/>
              </a:rPr>
              <a:t>generality</a:t>
            </a:r>
            <a:r>
              <a:rPr lang="en-HK" sz="1200" dirty="0">
                <a:latin typeface="+mn-lt"/>
                <a:cs typeface="Times New Roman"/>
              </a:rPr>
              <a:t> of the robot in HRC, enabling the robot to learn different tasks autonomously</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HK" sz="1200" dirty="0">
                <a:latin typeface="+mn-lt"/>
                <a:cs typeface="Times New Roman"/>
              </a:rPr>
              <a:t>assigns powerful learning capabilities to the robot to increase the </a:t>
            </a:r>
            <a:r>
              <a:rPr lang="en-HK" sz="1200" b="1" u="sng" dirty="0">
                <a:latin typeface="+mn-lt"/>
                <a:cs typeface="Times New Roman"/>
              </a:rPr>
              <a:t>learning efficiency</a:t>
            </a:r>
            <a:r>
              <a:rPr lang="en-HK" sz="1200" dirty="0">
                <a:latin typeface="+mn-lt"/>
                <a:cs typeface="Times New Roman"/>
              </a:rPr>
              <a:t> and improve the </a:t>
            </a:r>
            <a:r>
              <a:rPr lang="en-HK" sz="1200" b="1" u="sng" dirty="0">
                <a:latin typeface="+mn-lt"/>
                <a:cs typeface="Times New Roman"/>
              </a:rPr>
              <a:t>speed of adaptation</a:t>
            </a:r>
            <a:r>
              <a:rPr lang="en-HK" sz="1200" dirty="0">
                <a:latin typeface="+mn-lt"/>
                <a:cs typeface="Times New Roman"/>
              </a:rPr>
              <a:t> to HRC-assisted tasks. </a:t>
            </a:r>
            <a:endParaRPr lang="en-HK" sz="1200" dirty="0">
              <a:latin typeface="+mn-lt"/>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9</a:t>
            </a:fld>
            <a:endParaRPr lang="en-US"/>
          </a:p>
        </p:txBody>
      </p:sp>
    </p:spTree>
    <p:extLst>
      <p:ext uri="{BB962C8B-B14F-4D97-AF65-F5344CB8AC3E}">
        <p14:creationId xmlns:p14="http://schemas.microsoft.com/office/powerpoint/2010/main" val="3349278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HK" sz="1200" b="1" u="sng" dirty="0">
                <a:latin typeface="+mn-lt"/>
                <a:cs typeface="Times New Roman"/>
              </a:rPr>
              <a:t>Task-specific learning phase</a:t>
            </a:r>
            <a:r>
              <a:rPr lang="en-HK" sz="1200" dirty="0">
                <a:latin typeface="+mn-lt"/>
                <a:cs typeface="Times New Roman"/>
              </a:rPr>
              <a:t>, </a:t>
            </a:r>
            <a:endParaRPr lang="en-HK" sz="1200" dirty="0">
              <a:latin typeface="+mn-lt"/>
              <a:cs typeface="Times New Roman" panose="02020603050405020304" pitchFamily="18" charset="0"/>
            </a:endParaRPr>
          </a:p>
          <a:p>
            <a:pPr marL="0" indent="0" algn="just">
              <a:buNone/>
            </a:pPr>
            <a:r>
              <a:rPr lang="en-HK" sz="1200" dirty="0">
                <a:latin typeface="+mn-lt"/>
                <a:cs typeface="Times New Roman"/>
              </a:rPr>
              <a:t>Sampling some of the robotic tasks in HRC can be learned with just a few iterations of the meta-policy </a:t>
            </a:r>
            <a:r>
              <a:rPr lang="en-HK" sz="1000" dirty="0">
                <a:latin typeface="+mn-lt"/>
                <a:cs typeface="Times New Roman"/>
              </a:rPr>
              <a:t>[6]</a:t>
            </a:r>
            <a:r>
              <a:rPr lang="en-HK" sz="1200" dirty="0">
                <a:latin typeface="+mn-lt"/>
                <a:cs typeface="Times New Roman"/>
              </a:rPr>
              <a:t>; </a:t>
            </a:r>
            <a:endParaRPr lang="en-HK" sz="1200" dirty="0">
              <a:latin typeface="+mn-lt"/>
              <a:cs typeface="Times New Roman" panose="02020603050405020304" pitchFamily="18" charset="0"/>
            </a:endParaRPr>
          </a:p>
          <a:p>
            <a:pPr algn="just"/>
            <a:r>
              <a:rPr lang="en-HK" sz="1200" b="1" u="sng" dirty="0">
                <a:latin typeface="+mn-lt"/>
                <a:cs typeface="Times New Roman"/>
              </a:rPr>
              <a:t>Meta-policy learning phase</a:t>
            </a:r>
            <a:r>
              <a:rPr lang="en-HK" sz="1200" dirty="0">
                <a:latin typeface="+mn-lt"/>
                <a:cs typeface="Times New Roman"/>
              </a:rPr>
              <a:t>,</a:t>
            </a:r>
          </a:p>
          <a:p>
            <a:pPr marL="0" indent="0" algn="just">
              <a:buNone/>
            </a:pPr>
            <a:r>
              <a:rPr lang="en-HK" sz="1200" dirty="0">
                <a:latin typeface="+mn-lt"/>
                <a:cs typeface="Times New Roman"/>
              </a:rPr>
              <a:t>Update the meta-policy with sample task data for each specific task from the previous phase </a:t>
            </a:r>
            <a:r>
              <a:rPr lang="en-HK" sz="1000" dirty="0">
                <a:latin typeface="+mn-lt"/>
                <a:cs typeface="Times New Roman"/>
              </a:rPr>
              <a:t>[6]</a:t>
            </a:r>
            <a:r>
              <a:rPr lang="en-HK" sz="1200" dirty="0">
                <a:latin typeface="+mn-lt"/>
                <a:cs typeface="Times New Roman"/>
              </a:rPr>
              <a:t>;</a:t>
            </a:r>
            <a:endParaRPr lang="en-HK" sz="1200" dirty="0">
              <a:latin typeface="+mn-lt"/>
            </a:endParaRPr>
          </a:p>
          <a:p>
            <a:pPr algn="just"/>
            <a:r>
              <a:rPr lang="en-HK" sz="1200" b="1" u="sng" dirty="0">
                <a:latin typeface="+mn-lt"/>
                <a:cs typeface="Times New Roman"/>
              </a:rPr>
              <a:t>Meta-policy generalizing phase,</a:t>
            </a:r>
            <a:r>
              <a:rPr lang="en-HK" sz="1200" dirty="0">
                <a:latin typeface="+mn-lt"/>
                <a:cs typeface="Times New Roman"/>
              </a:rPr>
              <a:t> </a:t>
            </a:r>
            <a:endParaRPr lang="en-HK" sz="1200" dirty="0">
              <a:latin typeface="+mn-lt"/>
            </a:endParaRPr>
          </a:p>
          <a:p>
            <a:pPr marL="0" indent="0" algn="just">
              <a:buNone/>
            </a:pPr>
            <a:r>
              <a:rPr lang="en-HK" sz="1200" dirty="0">
                <a:latin typeface="+mn-lt"/>
                <a:cs typeface="Times New Roman"/>
              </a:rPr>
              <a:t>For new tasks, after initialising the meta-policy parameters, several iterations are performed to obtain the best control policy. </a:t>
            </a:r>
          </a:p>
          <a:p>
            <a:pPr marL="0" marR="0" lvl="0" indent="0" algn="just" defTabSz="457200" rtl="0" eaLnBrk="1" fontAlgn="auto" latinLnBrk="0" hangingPunct="1">
              <a:lnSpc>
                <a:spcPct val="100000"/>
              </a:lnSpc>
              <a:spcBef>
                <a:spcPts val="0"/>
              </a:spcBef>
              <a:spcAft>
                <a:spcPts val="0"/>
              </a:spcAft>
              <a:buClrTx/>
              <a:buSzTx/>
              <a:buFontTx/>
              <a:buNone/>
              <a:tabLst/>
              <a:defRPr/>
            </a:pPr>
            <a:r>
              <a:rPr lang="en-HK" sz="1200" dirty="0">
                <a:highlight>
                  <a:srgbClr val="FFFF00"/>
                </a:highlight>
                <a:latin typeface="+mn-lt"/>
                <a:cs typeface="Times New Roman"/>
              </a:rPr>
              <a:t>[Learnable ability to adapt to new manufacturing tasks]</a:t>
            </a:r>
            <a:endParaRPr lang="en-HK" sz="1200" dirty="0">
              <a:latin typeface="+mn-lt"/>
            </a:endParaRPr>
          </a:p>
          <a:p>
            <a:pPr marL="0" indent="0" algn="just">
              <a:buNone/>
            </a:pPr>
            <a:endParaRPr lang="en-HK" sz="1200" dirty="0">
              <a:latin typeface="+mn-lt"/>
              <a:cs typeface="Times New Roman"/>
            </a:endParaRPr>
          </a:p>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10</a:t>
            </a:fld>
            <a:endParaRPr lang="en-US"/>
          </a:p>
        </p:txBody>
      </p:sp>
    </p:spTree>
    <p:extLst>
      <p:ext uri="{BB962C8B-B14F-4D97-AF65-F5344CB8AC3E}">
        <p14:creationId xmlns:p14="http://schemas.microsoft.com/office/powerpoint/2010/main" val="94739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where the manipulator learns to drag, pull, sweep, grasp, etc.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latin typeface="+mn-lt"/>
                <a:cs typeface="Arial"/>
              </a:rPr>
              <a:t>,</a:t>
            </a:r>
            <a:r>
              <a:rPr lang="zh-CN" altLang="en-US" sz="1200" dirty="0">
                <a:latin typeface="+mn-lt"/>
                <a:cs typeface="Arial"/>
              </a:rPr>
              <a:t> </a:t>
            </a:r>
            <a:r>
              <a:rPr lang="en-US" altLang="zh-CN" sz="1200" dirty="0">
                <a:latin typeface="+mn-lt"/>
                <a:cs typeface="Arial"/>
              </a:rPr>
              <a:t>such</a:t>
            </a:r>
            <a:r>
              <a:rPr lang="zh-CN" altLang="en-US" sz="1200" dirty="0">
                <a:latin typeface="+mn-lt"/>
                <a:cs typeface="Arial"/>
              </a:rPr>
              <a:t> </a:t>
            </a:r>
            <a:r>
              <a:rPr lang="en-US" altLang="zh-CN" sz="1200" dirty="0">
                <a:latin typeface="+mn-lt"/>
                <a:cs typeface="Arial"/>
              </a:rPr>
              <a:t>as</a:t>
            </a:r>
            <a:r>
              <a:rPr lang="zh-CN" altLang="en-US" sz="1200" dirty="0">
                <a:latin typeface="+mn-lt"/>
                <a:cs typeface="Arial"/>
              </a:rPr>
              <a:t> </a:t>
            </a:r>
            <a:r>
              <a:rPr lang="en-US" sz="1200" dirty="0">
                <a:latin typeface="+mn-lt"/>
                <a:cs typeface="Arial"/>
              </a:rPr>
              <a:t>handles, sticks, mugs</a:t>
            </a:r>
            <a:r>
              <a:rPr lang="en-US" altLang="zh-CN" sz="1200" dirty="0">
                <a:latin typeface="+mn-lt"/>
                <a:cs typeface="Arial"/>
              </a:rPr>
              <a:t>.</a:t>
            </a:r>
            <a:r>
              <a:rPr lang="en-US" sz="1200" dirty="0">
                <a:latin typeface="+mn-lt"/>
                <a:cs typeface="Arial"/>
              </a:rPr>
              <a:t> The goal is mainly to move the target object to a specified position.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mn-lt"/>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a:rPr>
              <a:t>, such as opening a box, closing a drawer, pressing a button</a:t>
            </a:r>
            <a:r>
              <a:rPr lang="en-US" altLang="zh-CN" sz="1200" dirty="0">
                <a:latin typeface="+mn-lt"/>
                <a:cs typeface="Arial"/>
              </a:rPr>
              <a:t>.</a:t>
            </a:r>
            <a:endParaRPr lang="en-US" sz="1200" dirty="0">
              <a:latin typeface="+mn-lt"/>
            </a:endParaRPr>
          </a:p>
          <a:p>
            <a:endParaRPr lang="en-US" dirty="0"/>
          </a:p>
        </p:txBody>
      </p:sp>
      <p:sp>
        <p:nvSpPr>
          <p:cNvPr id="4" name="Slide Number Placeholder 3"/>
          <p:cNvSpPr>
            <a:spLocks noGrp="1"/>
          </p:cNvSpPr>
          <p:nvPr>
            <p:ph type="sldNum" sz="quarter" idx="5"/>
          </p:nvPr>
        </p:nvSpPr>
        <p:spPr/>
        <p:txBody>
          <a:bodyPr/>
          <a:lstStyle/>
          <a:p>
            <a:fld id="{093CF019-A9A4-F541-B5AA-44003FB8F095}" type="slidenum">
              <a:rPr lang="en-US" smtClean="0"/>
              <a:t>11</a:t>
            </a:fld>
            <a:endParaRPr lang="en-US"/>
          </a:p>
        </p:txBody>
      </p:sp>
    </p:spTree>
    <p:extLst>
      <p:ext uri="{BB962C8B-B14F-4D97-AF65-F5344CB8AC3E}">
        <p14:creationId xmlns:p14="http://schemas.microsoft.com/office/powerpoint/2010/main" val="1328429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1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45EF3C-B3D0-A84A-B37E-17F6BE80AB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Title 1">
            <a:extLst>
              <a:ext uri="{FF2B5EF4-FFF2-40B4-BE49-F238E27FC236}">
                <a16:creationId xmlns:a16="http://schemas.microsoft.com/office/drawing/2014/main" id="{97597954-5CFC-9244-AEAB-C6639DB5FD2A}"/>
              </a:ext>
            </a:extLst>
          </p:cNvPr>
          <p:cNvSpPr>
            <a:spLocks noGrp="1"/>
          </p:cNvSpPr>
          <p:nvPr>
            <p:ph type="ctrTitle" hasCustomPrompt="1"/>
          </p:nvPr>
        </p:nvSpPr>
        <p:spPr>
          <a:xfrm>
            <a:off x="3670769" y="954751"/>
            <a:ext cx="5220281" cy="1543050"/>
          </a:xfrm>
        </p:spPr>
        <p:txBody>
          <a:bodyPr anchor="b">
            <a:normAutofit/>
          </a:bodyPr>
          <a:lstStyle>
            <a:lvl1pPr algn="r">
              <a:defRPr sz="4400" b="0">
                <a:solidFill>
                  <a:schemeClr val="tx1"/>
                </a:solidFill>
              </a:defRPr>
            </a:lvl1pPr>
          </a:lstStyle>
          <a:p>
            <a:r>
              <a:rPr lang="en-US" dirty="0"/>
              <a:t>Click to edit </a:t>
            </a:r>
            <a:br>
              <a:rPr lang="en-US" dirty="0"/>
            </a:br>
            <a:r>
              <a:rPr lang="en-US" dirty="0"/>
              <a:t>Master title style</a:t>
            </a:r>
          </a:p>
        </p:txBody>
      </p:sp>
      <p:sp>
        <p:nvSpPr>
          <p:cNvPr id="14" name="Subtitle 2">
            <a:extLst>
              <a:ext uri="{FF2B5EF4-FFF2-40B4-BE49-F238E27FC236}">
                <a16:creationId xmlns:a16="http://schemas.microsoft.com/office/drawing/2014/main" id="{2A97247C-A5EC-EE4F-B017-172E9B70021E}"/>
              </a:ext>
            </a:extLst>
          </p:cNvPr>
          <p:cNvSpPr>
            <a:spLocks noGrp="1"/>
          </p:cNvSpPr>
          <p:nvPr>
            <p:ph type="subTitle" idx="1"/>
          </p:nvPr>
        </p:nvSpPr>
        <p:spPr>
          <a:xfrm>
            <a:off x="3679358" y="2497801"/>
            <a:ext cx="5210643" cy="1329796"/>
          </a:xfrm>
        </p:spPr>
        <p:txBody>
          <a:bodyPr>
            <a:normAutofit/>
          </a:bodyPr>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a:extLst>
              <a:ext uri="{FF2B5EF4-FFF2-40B4-BE49-F238E27FC236}">
                <a16:creationId xmlns:a16="http://schemas.microsoft.com/office/drawing/2014/main" id="{3CF779C8-130A-A941-A27C-39287A10E91A}"/>
              </a:ext>
            </a:extLst>
          </p:cNvPr>
          <p:cNvPicPr>
            <a:picLocks noChangeAspect="1"/>
          </p:cNvPicPr>
          <p:nvPr userDrawn="1"/>
        </p:nvPicPr>
        <p:blipFill>
          <a:blip r:embed="rId3"/>
          <a:stretch>
            <a:fillRect/>
          </a:stretch>
        </p:blipFill>
        <p:spPr>
          <a:xfrm>
            <a:off x="7303566" y="264832"/>
            <a:ext cx="1548805" cy="202018"/>
          </a:xfrm>
          <a:prstGeom prst="rect">
            <a:avLst/>
          </a:prstGeom>
        </p:spPr>
      </p:pic>
      <p:pic>
        <p:nvPicPr>
          <p:cNvPr id="8" name="Picture 6">
            <a:extLst>
              <a:ext uri="{FF2B5EF4-FFF2-40B4-BE49-F238E27FC236}">
                <a16:creationId xmlns:a16="http://schemas.microsoft.com/office/drawing/2014/main" id="{0FC48C6B-7596-F04D-AE0B-BDB14D02862B}"/>
              </a:ext>
            </a:extLst>
          </p:cNvPr>
          <p:cNvPicPr>
            <a:picLocks noChangeAspect="1"/>
          </p:cNvPicPr>
          <p:nvPr userDrawn="1"/>
        </p:nvPicPr>
        <p:blipFill>
          <a:blip r:embed="rId4"/>
          <a:stretch>
            <a:fillRect/>
          </a:stretch>
        </p:blipFill>
        <p:spPr>
          <a:xfrm>
            <a:off x="183965" y="197148"/>
            <a:ext cx="1679083" cy="321707"/>
          </a:xfrm>
          <a:prstGeom prst="rect">
            <a:avLst/>
          </a:prstGeom>
        </p:spPr>
      </p:pic>
      <p:pic>
        <p:nvPicPr>
          <p:cNvPr id="9" name="图片 8">
            <a:extLst>
              <a:ext uri="{FF2B5EF4-FFF2-40B4-BE49-F238E27FC236}">
                <a16:creationId xmlns:a16="http://schemas.microsoft.com/office/drawing/2014/main" id="{D8A0E5A7-6800-A443-9593-097877011A1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63048" y="184446"/>
            <a:ext cx="1410088" cy="334409"/>
          </a:xfrm>
          <a:prstGeom prst="rect">
            <a:avLst/>
          </a:prstGeom>
        </p:spPr>
      </p:pic>
    </p:spTree>
    <p:extLst>
      <p:ext uri="{BB962C8B-B14F-4D97-AF65-F5344CB8AC3E}">
        <p14:creationId xmlns:p14="http://schemas.microsoft.com/office/powerpoint/2010/main" val="4071085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AAB6A1-E9AD-5C41-99F7-A51FD80CFEE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129941"/>
          </a:xfrm>
          <a:prstGeom prst="rect">
            <a:avLst/>
          </a:prstGeom>
          <a:solidFill>
            <a:srgbClr val="A02337"/>
          </a:solidFill>
        </p:spPr>
      </p:pic>
      <p:sp>
        <p:nvSpPr>
          <p:cNvPr id="9" name="Slide Number Placeholder 5">
            <a:extLst>
              <a:ext uri="{FF2B5EF4-FFF2-40B4-BE49-F238E27FC236}">
                <a16:creationId xmlns:a16="http://schemas.microsoft.com/office/drawing/2014/main" id="{41AFCB8A-3C74-154F-86BB-074109499465}"/>
              </a:ext>
            </a:extLst>
          </p:cNvPr>
          <p:cNvSpPr>
            <a:spLocks noGrp="1"/>
          </p:cNvSpPr>
          <p:nvPr>
            <p:ph type="sldNum" sz="quarter" idx="12"/>
          </p:nvPr>
        </p:nvSpPr>
        <p:spPr>
          <a:xfrm>
            <a:off x="266700" y="6499302"/>
            <a:ext cx="2057400" cy="223225"/>
          </a:xfrm>
        </p:spPr>
        <p:txBody>
          <a:bodyPr/>
          <a:lstStyle>
            <a:lvl1pPr algn="l">
              <a:defRPr>
                <a:solidFill>
                  <a:schemeClr val="tx1"/>
                </a:solidFill>
              </a:defRPr>
            </a:lvl1pPr>
          </a:lstStyle>
          <a:p>
            <a:fld id="{2B7B873C-A46E-4878-A014-BF36A57BE664}" type="slidenum">
              <a:rPr lang="en-US" smtClean="0"/>
              <a:pPr/>
              <a:t>‹#›</a:t>
            </a:fld>
            <a:endParaRPr lang="en-US" dirty="0"/>
          </a:p>
        </p:txBody>
      </p:sp>
      <p:sp>
        <p:nvSpPr>
          <p:cNvPr id="13" name="Title 1">
            <a:extLst>
              <a:ext uri="{FF2B5EF4-FFF2-40B4-BE49-F238E27FC236}">
                <a16:creationId xmlns:a16="http://schemas.microsoft.com/office/drawing/2014/main" id="{31E18973-3661-994B-99B0-87B5C903B2AA}"/>
              </a:ext>
            </a:extLst>
          </p:cNvPr>
          <p:cNvSpPr>
            <a:spLocks noGrp="1"/>
          </p:cNvSpPr>
          <p:nvPr>
            <p:ph type="title"/>
          </p:nvPr>
        </p:nvSpPr>
        <p:spPr>
          <a:xfrm>
            <a:off x="266700" y="263874"/>
            <a:ext cx="8582660" cy="863886"/>
          </a:xfrm>
        </p:spPr>
        <p:txBody>
          <a:bodyPr>
            <a:normAutofit/>
          </a:bodyPr>
          <a:lstStyle>
            <a:lvl1pPr>
              <a:defRPr sz="3200">
                <a:solidFill>
                  <a:srgbClr val="002060"/>
                </a:solidFill>
              </a:defRPr>
            </a:lvl1pPr>
          </a:lstStyle>
          <a:p>
            <a:endParaRPr lang="en-US" dirty="0"/>
          </a:p>
        </p:txBody>
      </p:sp>
      <p:sp>
        <p:nvSpPr>
          <p:cNvPr id="16" name="Content Placeholder 2">
            <a:extLst>
              <a:ext uri="{FF2B5EF4-FFF2-40B4-BE49-F238E27FC236}">
                <a16:creationId xmlns:a16="http://schemas.microsoft.com/office/drawing/2014/main" id="{3353CB65-4309-E341-AC5F-5A2E8679C638}"/>
              </a:ext>
            </a:extLst>
          </p:cNvPr>
          <p:cNvSpPr>
            <a:spLocks noGrp="1"/>
          </p:cNvSpPr>
          <p:nvPr>
            <p:ph idx="1"/>
          </p:nvPr>
        </p:nvSpPr>
        <p:spPr>
          <a:xfrm>
            <a:off x="266700" y="1127761"/>
            <a:ext cx="8582660" cy="5185953"/>
          </a:xfrm>
        </p:spPr>
        <p:txBody>
          <a:bodyPr>
            <a:normAutofit/>
          </a:bodyPr>
          <a:lstStyle>
            <a:lvl1pPr marL="228600" indent="-228600">
              <a:buClr>
                <a:srgbClr val="A50021"/>
              </a:buClr>
              <a:buFont typeface="Arial" panose="020B0604020202020204" pitchFamily="34" charset="0"/>
              <a:buChar char="•"/>
              <a:defRPr sz="2400">
                <a:solidFill>
                  <a:schemeClr val="tx1"/>
                </a:solidFill>
              </a:defRPr>
            </a:lvl1pPr>
          </a:lstStyle>
          <a:p>
            <a:endParaRPr lang="en-US" dirty="0"/>
          </a:p>
        </p:txBody>
      </p:sp>
      <p:pic>
        <p:nvPicPr>
          <p:cNvPr id="7" name="Picture 6">
            <a:extLst>
              <a:ext uri="{FF2B5EF4-FFF2-40B4-BE49-F238E27FC236}">
                <a16:creationId xmlns:a16="http://schemas.microsoft.com/office/drawing/2014/main" id="{1548DD1C-9416-9945-A59D-AA4EC22B61F0}"/>
              </a:ext>
            </a:extLst>
          </p:cNvPr>
          <p:cNvPicPr>
            <a:picLocks noChangeAspect="1"/>
          </p:cNvPicPr>
          <p:nvPr userDrawn="1"/>
        </p:nvPicPr>
        <p:blipFill>
          <a:blip r:embed="rId3"/>
          <a:stretch>
            <a:fillRect/>
          </a:stretch>
        </p:blipFill>
        <p:spPr>
          <a:xfrm>
            <a:off x="5760189" y="6440938"/>
            <a:ext cx="1679083" cy="321707"/>
          </a:xfrm>
          <a:prstGeom prst="rect">
            <a:avLst/>
          </a:prstGeom>
        </p:spPr>
      </p:pic>
      <p:pic>
        <p:nvPicPr>
          <p:cNvPr id="8" name="图片 7">
            <a:extLst>
              <a:ext uri="{FF2B5EF4-FFF2-40B4-BE49-F238E27FC236}">
                <a16:creationId xmlns:a16="http://schemas.microsoft.com/office/drawing/2014/main" id="{6B9ABB7D-CC3E-C24A-B21B-0D59D55008B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39272" y="6428236"/>
            <a:ext cx="1410088" cy="334409"/>
          </a:xfrm>
          <a:prstGeom prst="rect">
            <a:avLst/>
          </a:prstGeom>
        </p:spPr>
      </p:pic>
    </p:spTree>
    <p:extLst>
      <p:ext uri="{BB962C8B-B14F-4D97-AF65-F5344CB8AC3E}">
        <p14:creationId xmlns:p14="http://schemas.microsoft.com/office/powerpoint/2010/main" val="226632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637240-3651-DF48-A952-6708E230AE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564587"/>
            <a:ext cx="9144001" cy="4290584"/>
          </a:xfrm>
          <a:prstGeom prst="rect">
            <a:avLst/>
          </a:prstGeom>
          <a:solidFill>
            <a:srgbClr val="A02337"/>
          </a:solidFill>
        </p:spPr>
      </p:pic>
      <p:sp>
        <p:nvSpPr>
          <p:cNvPr id="6" name="Title 1">
            <a:extLst>
              <a:ext uri="{FF2B5EF4-FFF2-40B4-BE49-F238E27FC236}">
                <a16:creationId xmlns:a16="http://schemas.microsoft.com/office/drawing/2014/main" id="{CD91905F-7620-E44E-8A4E-1C90110DAF57}"/>
              </a:ext>
            </a:extLst>
          </p:cNvPr>
          <p:cNvSpPr>
            <a:spLocks noGrp="1"/>
          </p:cNvSpPr>
          <p:nvPr>
            <p:ph type="title" hasCustomPrompt="1"/>
          </p:nvPr>
        </p:nvSpPr>
        <p:spPr>
          <a:xfrm>
            <a:off x="321734" y="2104635"/>
            <a:ext cx="5383497" cy="1453449"/>
          </a:xfrm>
        </p:spPr>
        <p:txBody>
          <a:bodyPr anchor="b">
            <a:normAutofit/>
          </a:bodyPr>
          <a:lstStyle>
            <a:lvl1pPr>
              <a:defRPr sz="3600">
                <a:solidFill>
                  <a:schemeClr val="bg1"/>
                </a:solidFill>
              </a:defRPr>
            </a:lvl1pPr>
          </a:lstStyle>
          <a:p>
            <a:r>
              <a:rPr lang="en-US" dirty="0"/>
              <a:t>Click to edit </a:t>
            </a:r>
            <a:br>
              <a:rPr lang="en-US" dirty="0"/>
            </a:br>
            <a:r>
              <a:rPr lang="en-US" dirty="0"/>
              <a:t>Master title style</a:t>
            </a:r>
          </a:p>
        </p:txBody>
      </p:sp>
      <p:sp>
        <p:nvSpPr>
          <p:cNvPr id="7" name="Text Placeholder 2">
            <a:extLst>
              <a:ext uri="{FF2B5EF4-FFF2-40B4-BE49-F238E27FC236}">
                <a16:creationId xmlns:a16="http://schemas.microsoft.com/office/drawing/2014/main" id="{8959910E-2CE3-4740-B481-1DFFF37290DF}"/>
              </a:ext>
            </a:extLst>
          </p:cNvPr>
          <p:cNvSpPr>
            <a:spLocks noGrp="1"/>
          </p:cNvSpPr>
          <p:nvPr>
            <p:ph type="body" idx="1"/>
          </p:nvPr>
        </p:nvSpPr>
        <p:spPr>
          <a:xfrm>
            <a:off x="316485" y="3564024"/>
            <a:ext cx="5388747" cy="951446"/>
          </a:xfrm>
          <a:prstGeom prst="rect">
            <a:avLst/>
          </a:prstGeo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9" name="Picture 8">
            <a:extLst>
              <a:ext uri="{FF2B5EF4-FFF2-40B4-BE49-F238E27FC236}">
                <a16:creationId xmlns:a16="http://schemas.microsoft.com/office/drawing/2014/main" id="{BC66DC04-4B34-CE4C-813B-10C095CDBA17}"/>
              </a:ext>
            </a:extLst>
          </p:cNvPr>
          <p:cNvPicPr>
            <a:picLocks noChangeAspect="1"/>
          </p:cNvPicPr>
          <p:nvPr userDrawn="1"/>
        </p:nvPicPr>
        <p:blipFill>
          <a:blip r:embed="rId3"/>
          <a:stretch>
            <a:fillRect/>
          </a:stretch>
        </p:blipFill>
        <p:spPr>
          <a:xfrm>
            <a:off x="7356574" y="6434385"/>
            <a:ext cx="1548805" cy="202018"/>
          </a:xfrm>
          <a:prstGeom prst="rect">
            <a:avLst/>
          </a:prstGeom>
        </p:spPr>
      </p:pic>
      <p:pic>
        <p:nvPicPr>
          <p:cNvPr id="11" name="Picture 6">
            <a:extLst>
              <a:ext uri="{FF2B5EF4-FFF2-40B4-BE49-F238E27FC236}">
                <a16:creationId xmlns:a16="http://schemas.microsoft.com/office/drawing/2014/main" id="{E66B605D-F028-0F49-BE07-3E5ECE45F428}"/>
              </a:ext>
            </a:extLst>
          </p:cNvPr>
          <p:cNvPicPr>
            <a:picLocks noChangeAspect="1"/>
          </p:cNvPicPr>
          <p:nvPr userDrawn="1"/>
        </p:nvPicPr>
        <p:blipFill>
          <a:blip r:embed="rId4"/>
          <a:stretch>
            <a:fillRect/>
          </a:stretch>
        </p:blipFill>
        <p:spPr>
          <a:xfrm>
            <a:off x="183965" y="197148"/>
            <a:ext cx="1679083" cy="321707"/>
          </a:xfrm>
          <a:prstGeom prst="rect">
            <a:avLst/>
          </a:prstGeom>
        </p:spPr>
      </p:pic>
      <p:pic>
        <p:nvPicPr>
          <p:cNvPr id="12" name="图片 11">
            <a:extLst>
              <a:ext uri="{FF2B5EF4-FFF2-40B4-BE49-F238E27FC236}">
                <a16:creationId xmlns:a16="http://schemas.microsoft.com/office/drawing/2014/main" id="{5D5F5C1C-8972-5043-9D0F-51DD3B2CF31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63048" y="184446"/>
            <a:ext cx="1410088" cy="334409"/>
          </a:xfrm>
          <a:prstGeom prst="rect">
            <a:avLst/>
          </a:prstGeom>
        </p:spPr>
      </p:pic>
      <p:pic>
        <p:nvPicPr>
          <p:cNvPr id="3" name="图片 2">
            <a:extLst>
              <a:ext uri="{FF2B5EF4-FFF2-40B4-BE49-F238E27FC236}">
                <a16:creationId xmlns:a16="http://schemas.microsoft.com/office/drawing/2014/main" id="{1E7438F1-9C67-5F4A-99B9-FB31FCB7600A}"/>
              </a:ext>
            </a:extLst>
          </p:cNvPr>
          <p:cNvPicPr>
            <a:picLocks noChangeAspect="1"/>
          </p:cNvPicPr>
          <p:nvPr userDrawn="1"/>
        </p:nvPicPr>
        <p:blipFill rotWithShape="1">
          <a:blip r:embed="rId6">
            <a:alphaModFix amt="48000"/>
            <a:extLst>
              <a:ext uri="{28A0092B-C50C-407E-A947-70E740481C1C}">
                <a14:useLocalDpi xmlns:a14="http://schemas.microsoft.com/office/drawing/2010/main" val="0"/>
              </a:ext>
            </a:extLst>
          </a:blip>
          <a:srcRect t="9321" r="14726" b="9323"/>
          <a:stretch/>
        </p:blipFill>
        <p:spPr>
          <a:xfrm>
            <a:off x="4309441" y="1564588"/>
            <a:ext cx="4834559" cy="4290584"/>
          </a:xfrm>
          <a:prstGeom prst="rect">
            <a:avLst/>
          </a:prstGeom>
        </p:spPr>
      </p:pic>
    </p:spTree>
    <p:extLst>
      <p:ext uri="{BB962C8B-B14F-4D97-AF65-F5344CB8AC3E}">
        <p14:creationId xmlns:p14="http://schemas.microsoft.com/office/powerpoint/2010/main" val="215890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F79BF9C-7A84-6D4D-A708-0C3288B2BCF5}"/>
              </a:ext>
            </a:extLst>
          </p:cNvPr>
          <p:cNvSpPr/>
          <p:nvPr userDrawn="1"/>
        </p:nvSpPr>
        <p:spPr>
          <a:xfrm>
            <a:off x="0" y="1564587"/>
            <a:ext cx="9144000" cy="42905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Title 1">
            <a:extLst>
              <a:ext uri="{FF2B5EF4-FFF2-40B4-BE49-F238E27FC236}">
                <a16:creationId xmlns:a16="http://schemas.microsoft.com/office/drawing/2014/main" id="{CD91905F-7620-E44E-8A4E-1C90110DAF57}"/>
              </a:ext>
            </a:extLst>
          </p:cNvPr>
          <p:cNvSpPr>
            <a:spLocks noGrp="1"/>
          </p:cNvSpPr>
          <p:nvPr>
            <p:ph type="title" hasCustomPrompt="1"/>
          </p:nvPr>
        </p:nvSpPr>
        <p:spPr>
          <a:xfrm>
            <a:off x="321734" y="2104635"/>
            <a:ext cx="5383497" cy="1453449"/>
          </a:xfrm>
        </p:spPr>
        <p:txBody>
          <a:bodyPr anchor="b">
            <a:normAutofit/>
          </a:bodyPr>
          <a:lstStyle>
            <a:lvl1pPr>
              <a:defRPr sz="3600">
                <a:solidFill>
                  <a:schemeClr val="bg1"/>
                </a:solidFill>
              </a:defRPr>
            </a:lvl1pPr>
          </a:lstStyle>
          <a:p>
            <a:r>
              <a:rPr lang="en-US" dirty="0"/>
              <a:t>Click to edit </a:t>
            </a:r>
            <a:br>
              <a:rPr lang="en-US" dirty="0"/>
            </a:br>
            <a:r>
              <a:rPr lang="en-US" dirty="0"/>
              <a:t>Master title style</a:t>
            </a:r>
          </a:p>
        </p:txBody>
      </p:sp>
      <p:sp>
        <p:nvSpPr>
          <p:cNvPr id="7" name="Text Placeholder 2">
            <a:extLst>
              <a:ext uri="{FF2B5EF4-FFF2-40B4-BE49-F238E27FC236}">
                <a16:creationId xmlns:a16="http://schemas.microsoft.com/office/drawing/2014/main" id="{8959910E-2CE3-4740-B481-1DFFF37290DF}"/>
              </a:ext>
            </a:extLst>
          </p:cNvPr>
          <p:cNvSpPr>
            <a:spLocks noGrp="1"/>
          </p:cNvSpPr>
          <p:nvPr>
            <p:ph type="body" idx="1"/>
          </p:nvPr>
        </p:nvSpPr>
        <p:spPr>
          <a:xfrm>
            <a:off x="316485" y="3564024"/>
            <a:ext cx="5388747" cy="951446"/>
          </a:xfrm>
          <a:prstGeom prst="rect">
            <a:avLst/>
          </a:prstGeo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9" name="Picture 8">
            <a:extLst>
              <a:ext uri="{FF2B5EF4-FFF2-40B4-BE49-F238E27FC236}">
                <a16:creationId xmlns:a16="http://schemas.microsoft.com/office/drawing/2014/main" id="{BC66DC04-4B34-CE4C-813B-10C095CDBA17}"/>
              </a:ext>
            </a:extLst>
          </p:cNvPr>
          <p:cNvPicPr>
            <a:picLocks noChangeAspect="1"/>
          </p:cNvPicPr>
          <p:nvPr userDrawn="1"/>
        </p:nvPicPr>
        <p:blipFill>
          <a:blip r:embed="rId2"/>
          <a:stretch>
            <a:fillRect/>
          </a:stretch>
        </p:blipFill>
        <p:spPr>
          <a:xfrm>
            <a:off x="7356574" y="6434385"/>
            <a:ext cx="1548805" cy="202018"/>
          </a:xfrm>
          <a:prstGeom prst="rect">
            <a:avLst/>
          </a:prstGeom>
        </p:spPr>
      </p:pic>
      <p:pic>
        <p:nvPicPr>
          <p:cNvPr id="10" name="Picture 6">
            <a:extLst>
              <a:ext uri="{FF2B5EF4-FFF2-40B4-BE49-F238E27FC236}">
                <a16:creationId xmlns:a16="http://schemas.microsoft.com/office/drawing/2014/main" id="{5CBA6645-CA90-CF45-8090-E7A282B69D4A}"/>
              </a:ext>
            </a:extLst>
          </p:cNvPr>
          <p:cNvPicPr>
            <a:picLocks noChangeAspect="1"/>
          </p:cNvPicPr>
          <p:nvPr userDrawn="1"/>
        </p:nvPicPr>
        <p:blipFill>
          <a:blip r:embed="rId3"/>
          <a:stretch>
            <a:fillRect/>
          </a:stretch>
        </p:blipFill>
        <p:spPr>
          <a:xfrm>
            <a:off x="183965" y="197148"/>
            <a:ext cx="1679083" cy="321707"/>
          </a:xfrm>
          <a:prstGeom prst="rect">
            <a:avLst/>
          </a:prstGeom>
        </p:spPr>
      </p:pic>
      <p:pic>
        <p:nvPicPr>
          <p:cNvPr id="11" name="图片 10">
            <a:extLst>
              <a:ext uri="{FF2B5EF4-FFF2-40B4-BE49-F238E27FC236}">
                <a16:creationId xmlns:a16="http://schemas.microsoft.com/office/drawing/2014/main" id="{C3AB4228-2F62-F349-B4C6-A4F88C837EA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63048" y="184446"/>
            <a:ext cx="1410088" cy="334409"/>
          </a:xfrm>
          <a:prstGeom prst="rect">
            <a:avLst/>
          </a:prstGeom>
        </p:spPr>
      </p:pic>
      <p:pic>
        <p:nvPicPr>
          <p:cNvPr id="12" name="图片 11">
            <a:extLst>
              <a:ext uri="{FF2B5EF4-FFF2-40B4-BE49-F238E27FC236}">
                <a16:creationId xmlns:a16="http://schemas.microsoft.com/office/drawing/2014/main" id="{F861DFD9-A0D1-6D4C-84E2-9F52659B306E}"/>
              </a:ext>
            </a:extLst>
          </p:cNvPr>
          <p:cNvPicPr>
            <a:picLocks noChangeAspect="1"/>
          </p:cNvPicPr>
          <p:nvPr userDrawn="1"/>
        </p:nvPicPr>
        <p:blipFill rotWithShape="1">
          <a:blip r:embed="rId5">
            <a:alphaModFix amt="72000"/>
            <a:extLst>
              <a:ext uri="{BEBA8EAE-BF5A-486C-A8C5-ECC9F3942E4B}">
                <a14:imgProps xmlns:a14="http://schemas.microsoft.com/office/drawing/2010/main">
                  <a14:imgLayer r:embed="rId6">
                    <a14:imgEffect>
                      <a14:brightnessContrast bright="9000" contrast="-41000"/>
                    </a14:imgEffect>
                  </a14:imgLayer>
                </a14:imgProps>
              </a:ext>
              <a:ext uri="{28A0092B-C50C-407E-A947-70E740481C1C}">
                <a14:useLocalDpi xmlns:a14="http://schemas.microsoft.com/office/drawing/2010/main" val="0"/>
              </a:ext>
            </a:extLst>
          </a:blip>
          <a:srcRect t="9321" r="14726" b="9323"/>
          <a:stretch/>
        </p:blipFill>
        <p:spPr>
          <a:xfrm>
            <a:off x="4309441" y="1564588"/>
            <a:ext cx="4834559" cy="4290584"/>
          </a:xfrm>
          <a:prstGeom prst="rect">
            <a:avLst/>
          </a:prstGeom>
        </p:spPr>
      </p:pic>
    </p:spTree>
    <p:extLst>
      <p:ext uri="{BB962C8B-B14F-4D97-AF65-F5344CB8AC3E}">
        <p14:creationId xmlns:p14="http://schemas.microsoft.com/office/powerpoint/2010/main" val="2210488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F79BF9C-7A84-6D4D-A708-0C3288B2BCF5}"/>
              </a:ext>
            </a:extLst>
          </p:cNvPr>
          <p:cNvSpPr/>
          <p:nvPr userDrawn="1"/>
        </p:nvSpPr>
        <p:spPr>
          <a:xfrm>
            <a:off x="0" y="1564587"/>
            <a:ext cx="9144000" cy="4290584"/>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Title 1">
            <a:extLst>
              <a:ext uri="{FF2B5EF4-FFF2-40B4-BE49-F238E27FC236}">
                <a16:creationId xmlns:a16="http://schemas.microsoft.com/office/drawing/2014/main" id="{CD91905F-7620-E44E-8A4E-1C90110DAF57}"/>
              </a:ext>
            </a:extLst>
          </p:cNvPr>
          <p:cNvSpPr>
            <a:spLocks noGrp="1"/>
          </p:cNvSpPr>
          <p:nvPr>
            <p:ph type="title" hasCustomPrompt="1"/>
          </p:nvPr>
        </p:nvSpPr>
        <p:spPr>
          <a:xfrm>
            <a:off x="321734" y="2104635"/>
            <a:ext cx="5383497" cy="1453449"/>
          </a:xfrm>
        </p:spPr>
        <p:txBody>
          <a:bodyPr anchor="b">
            <a:normAutofit/>
          </a:bodyPr>
          <a:lstStyle>
            <a:lvl1pPr>
              <a:defRPr sz="3600">
                <a:solidFill>
                  <a:schemeClr val="bg1"/>
                </a:solidFill>
              </a:defRPr>
            </a:lvl1pPr>
          </a:lstStyle>
          <a:p>
            <a:r>
              <a:rPr lang="en-US" dirty="0"/>
              <a:t>Click to edit </a:t>
            </a:r>
            <a:br>
              <a:rPr lang="en-US" dirty="0"/>
            </a:br>
            <a:r>
              <a:rPr lang="en-US" dirty="0"/>
              <a:t>Master title style</a:t>
            </a:r>
          </a:p>
        </p:txBody>
      </p:sp>
      <p:sp>
        <p:nvSpPr>
          <p:cNvPr id="7" name="Text Placeholder 2">
            <a:extLst>
              <a:ext uri="{FF2B5EF4-FFF2-40B4-BE49-F238E27FC236}">
                <a16:creationId xmlns:a16="http://schemas.microsoft.com/office/drawing/2014/main" id="{8959910E-2CE3-4740-B481-1DFFF37290DF}"/>
              </a:ext>
            </a:extLst>
          </p:cNvPr>
          <p:cNvSpPr>
            <a:spLocks noGrp="1"/>
          </p:cNvSpPr>
          <p:nvPr>
            <p:ph type="body" idx="1"/>
          </p:nvPr>
        </p:nvSpPr>
        <p:spPr>
          <a:xfrm>
            <a:off x="316485" y="3564024"/>
            <a:ext cx="5388747" cy="951446"/>
          </a:xfrm>
          <a:prstGeom prst="rect">
            <a:avLst/>
          </a:prstGeo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9" name="Picture 8">
            <a:extLst>
              <a:ext uri="{FF2B5EF4-FFF2-40B4-BE49-F238E27FC236}">
                <a16:creationId xmlns:a16="http://schemas.microsoft.com/office/drawing/2014/main" id="{BC66DC04-4B34-CE4C-813B-10C095CDBA17}"/>
              </a:ext>
            </a:extLst>
          </p:cNvPr>
          <p:cNvPicPr>
            <a:picLocks noChangeAspect="1"/>
          </p:cNvPicPr>
          <p:nvPr userDrawn="1"/>
        </p:nvPicPr>
        <p:blipFill>
          <a:blip r:embed="rId2"/>
          <a:stretch>
            <a:fillRect/>
          </a:stretch>
        </p:blipFill>
        <p:spPr>
          <a:xfrm>
            <a:off x="7356574" y="6434385"/>
            <a:ext cx="1548805" cy="202018"/>
          </a:xfrm>
          <a:prstGeom prst="rect">
            <a:avLst/>
          </a:prstGeom>
        </p:spPr>
      </p:pic>
      <p:pic>
        <p:nvPicPr>
          <p:cNvPr id="10" name="Picture 6">
            <a:extLst>
              <a:ext uri="{FF2B5EF4-FFF2-40B4-BE49-F238E27FC236}">
                <a16:creationId xmlns:a16="http://schemas.microsoft.com/office/drawing/2014/main" id="{8244B9D5-9022-FF48-ACC1-5B59BE4FEE83}"/>
              </a:ext>
            </a:extLst>
          </p:cNvPr>
          <p:cNvPicPr>
            <a:picLocks noChangeAspect="1"/>
          </p:cNvPicPr>
          <p:nvPr userDrawn="1"/>
        </p:nvPicPr>
        <p:blipFill>
          <a:blip r:embed="rId3"/>
          <a:stretch>
            <a:fillRect/>
          </a:stretch>
        </p:blipFill>
        <p:spPr>
          <a:xfrm>
            <a:off x="183965" y="197148"/>
            <a:ext cx="1679083" cy="321707"/>
          </a:xfrm>
          <a:prstGeom prst="rect">
            <a:avLst/>
          </a:prstGeom>
        </p:spPr>
      </p:pic>
      <p:pic>
        <p:nvPicPr>
          <p:cNvPr id="11" name="图片 10">
            <a:extLst>
              <a:ext uri="{FF2B5EF4-FFF2-40B4-BE49-F238E27FC236}">
                <a16:creationId xmlns:a16="http://schemas.microsoft.com/office/drawing/2014/main" id="{D330D9DE-C3D2-9640-9B79-16FA239F8F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63048" y="184446"/>
            <a:ext cx="1410088" cy="334409"/>
          </a:xfrm>
          <a:prstGeom prst="rect">
            <a:avLst/>
          </a:prstGeom>
        </p:spPr>
      </p:pic>
      <p:pic>
        <p:nvPicPr>
          <p:cNvPr id="12" name="图片 11">
            <a:extLst>
              <a:ext uri="{FF2B5EF4-FFF2-40B4-BE49-F238E27FC236}">
                <a16:creationId xmlns:a16="http://schemas.microsoft.com/office/drawing/2014/main" id="{CFB10972-15AB-A847-9D31-1E3B120FA197}"/>
              </a:ext>
            </a:extLst>
          </p:cNvPr>
          <p:cNvPicPr>
            <a:picLocks noChangeAspect="1"/>
          </p:cNvPicPr>
          <p:nvPr userDrawn="1"/>
        </p:nvPicPr>
        <p:blipFill rotWithShape="1">
          <a:blip r:embed="rId5">
            <a:alphaModFix amt="72000"/>
            <a:extLst>
              <a:ext uri="{BEBA8EAE-BF5A-486C-A8C5-ECC9F3942E4B}">
                <a14:imgProps xmlns:a14="http://schemas.microsoft.com/office/drawing/2010/main">
                  <a14:imgLayer r:embed="rId6">
                    <a14:imgEffect>
                      <a14:brightnessContrast bright="9000" contrast="-41000"/>
                    </a14:imgEffect>
                  </a14:imgLayer>
                </a14:imgProps>
              </a:ext>
              <a:ext uri="{28A0092B-C50C-407E-A947-70E740481C1C}">
                <a14:useLocalDpi xmlns:a14="http://schemas.microsoft.com/office/drawing/2010/main" val="0"/>
              </a:ext>
            </a:extLst>
          </a:blip>
          <a:srcRect t="9321" r="14726" b="9323"/>
          <a:stretch/>
        </p:blipFill>
        <p:spPr>
          <a:xfrm>
            <a:off x="4309441" y="1564588"/>
            <a:ext cx="4834559" cy="4290584"/>
          </a:xfrm>
          <a:prstGeom prst="rect">
            <a:avLst/>
          </a:prstGeom>
        </p:spPr>
      </p:pic>
    </p:spTree>
    <p:extLst>
      <p:ext uri="{BB962C8B-B14F-4D97-AF65-F5344CB8AC3E}">
        <p14:creationId xmlns:p14="http://schemas.microsoft.com/office/powerpoint/2010/main" val="4036518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637240-3651-DF48-A952-6708E230AE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564587"/>
            <a:ext cx="9144001" cy="4290584"/>
          </a:xfrm>
          <a:prstGeom prst="rect">
            <a:avLst/>
          </a:prstGeom>
          <a:solidFill>
            <a:srgbClr val="A02337"/>
          </a:solidFill>
        </p:spPr>
      </p:pic>
      <p:sp>
        <p:nvSpPr>
          <p:cNvPr id="6" name="Title 1">
            <a:extLst>
              <a:ext uri="{FF2B5EF4-FFF2-40B4-BE49-F238E27FC236}">
                <a16:creationId xmlns:a16="http://schemas.microsoft.com/office/drawing/2014/main" id="{CD91905F-7620-E44E-8A4E-1C90110DAF57}"/>
              </a:ext>
            </a:extLst>
          </p:cNvPr>
          <p:cNvSpPr>
            <a:spLocks noGrp="1"/>
          </p:cNvSpPr>
          <p:nvPr>
            <p:ph type="title" hasCustomPrompt="1"/>
          </p:nvPr>
        </p:nvSpPr>
        <p:spPr>
          <a:xfrm>
            <a:off x="321734" y="2104635"/>
            <a:ext cx="5383497" cy="1453449"/>
          </a:xfrm>
        </p:spPr>
        <p:txBody>
          <a:bodyPr anchor="b">
            <a:normAutofit/>
          </a:bodyPr>
          <a:lstStyle>
            <a:lvl1pPr>
              <a:defRPr sz="3600">
                <a:solidFill>
                  <a:schemeClr val="bg1"/>
                </a:solidFill>
              </a:defRPr>
            </a:lvl1pPr>
          </a:lstStyle>
          <a:p>
            <a:r>
              <a:rPr lang="en-US" dirty="0"/>
              <a:t>Click to edit </a:t>
            </a:r>
            <a:br>
              <a:rPr lang="en-US" dirty="0"/>
            </a:br>
            <a:r>
              <a:rPr lang="en-US" dirty="0"/>
              <a:t>Master title style</a:t>
            </a:r>
          </a:p>
        </p:txBody>
      </p:sp>
      <p:sp>
        <p:nvSpPr>
          <p:cNvPr id="7" name="Text Placeholder 2">
            <a:extLst>
              <a:ext uri="{FF2B5EF4-FFF2-40B4-BE49-F238E27FC236}">
                <a16:creationId xmlns:a16="http://schemas.microsoft.com/office/drawing/2014/main" id="{8959910E-2CE3-4740-B481-1DFFF37290DF}"/>
              </a:ext>
            </a:extLst>
          </p:cNvPr>
          <p:cNvSpPr>
            <a:spLocks noGrp="1"/>
          </p:cNvSpPr>
          <p:nvPr>
            <p:ph type="body" idx="1"/>
          </p:nvPr>
        </p:nvSpPr>
        <p:spPr>
          <a:xfrm>
            <a:off x="316485" y="3564024"/>
            <a:ext cx="5388747" cy="951446"/>
          </a:xfrm>
          <a:prstGeom prst="rect">
            <a:avLst/>
          </a:prstGeo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9" name="Picture 8">
            <a:extLst>
              <a:ext uri="{FF2B5EF4-FFF2-40B4-BE49-F238E27FC236}">
                <a16:creationId xmlns:a16="http://schemas.microsoft.com/office/drawing/2014/main" id="{BC66DC04-4B34-CE4C-813B-10C095CDBA17}"/>
              </a:ext>
            </a:extLst>
          </p:cNvPr>
          <p:cNvPicPr>
            <a:picLocks noChangeAspect="1"/>
          </p:cNvPicPr>
          <p:nvPr userDrawn="1"/>
        </p:nvPicPr>
        <p:blipFill>
          <a:blip r:embed="rId3"/>
          <a:stretch>
            <a:fillRect/>
          </a:stretch>
        </p:blipFill>
        <p:spPr>
          <a:xfrm>
            <a:off x="7356574" y="6434385"/>
            <a:ext cx="1548805" cy="202018"/>
          </a:xfrm>
          <a:prstGeom prst="rect">
            <a:avLst/>
          </a:prstGeom>
        </p:spPr>
      </p:pic>
      <p:pic>
        <p:nvPicPr>
          <p:cNvPr id="10" name="Picture 9">
            <a:extLst>
              <a:ext uri="{FF2B5EF4-FFF2-40B4-BE49-F238E27FC236}">
                <a16:creationId xmlns:a16="http://schemas.microsoft.com/office/drawing/2014/main" id="{8D948428-E1F1-164B-8D35-6657CEAE2848}"/>
              </a:ext>
            </a:extLst>
          </p:cNvPr>
          <p:cNvPicPr>
            <a:picLocks noChangeAspect="1"/>
          </p:cNvPicPr>
          <p:nvPr userDrawn="1"/>
        </p:nvPicPr>
        <p:blipFill>
          <a:blip r:embed="rId4">
            <a:alphaModFix amt="7000"/>
          </a:blip>
          <a:stretch>
            <a:fillRect/>
          </a:stretch>
        </p:blipFill>
        <p:spPr>
          <a:xfrm>
            <a:off x="5227243" y="1210034"/>
            <a:ext cx="4909640" cy="4909640"/>
          </a:xfrm>
          <a:prstGeom prst="rect">
            <a:avLst/>
          </a:prstGeom>
        </p:spPr>
      </p:pic>
      <p:pic>
        <p:nvPicPr>
          <p:cNvPr id="11" name="Picture 6">
            <a:extLst>
              <a:ext uri="{FF2B5EF4-FFF2-40B4-BE49-F238E27FC236}">
                <a16:creationId xmlns:a16="http://schemas.microsoft.com/office/drawing/2014/main" id="{E66B605D-F028-0F49-BE07-3E5ECE45F428}"/>
              </a:ext>
            </a:extLst>
          </p:cNvPr>
          <p:cNvPicPr>
            <a:picLocks noChangeAspect="1"/>
          </p:cNvPicPr>
          <p:nvPr userDrawn="1"/>
        </p:nvPicPr>
        <p:blipFill>
          <a:blip r:embed="rId5"/>
          <a:stretch>
            <a:fillRect/>
          </a:stretch>
        </p:blipFill>
        <p:spPr>
          <a:xfrm>
            <a:off x="183965" y="197148"/>
            <a:ext cx="1679083" cy="321707"/>
          </a:xfrm>
          <a:prstGeom prst="rect">
            <a:avLst/>
          </a:prstGeom>
        </p:spPr>
      </p:pic>
      <p:pic>
        <p:nvPicPr>
          <p:cNvPr id="12" name="图片 11">
            <a:extLst>
              <a:ext uri="{FF2B5EF4-FFF2-40B4-BE49-F238E27FC236}">
                <a16:creationId xmlns:a16="http://schemas.microsoft.com/office/drawing/2014/main" id="{5D5F5C1C-8972-5043-9D0F-51DD3B2CF31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63048" y="184446"/>
            <a:ext cx="1410088" cy="334409"/>
          </a:xfrm>
          <a:prstGeom prst="rect">
            <a:avLst/>
          </a:prstGeom>
        </p:spPr>
      </p:pic>
    </p:spTree>
    <p:extLst>
      <p:ext uri="{BB962C8B-B14F-4D97-AF65-F5344CB8AC3E}">
        <p14:creationId xmlns:p14="http://schemas.microsoft.com/office/powerpoint/2010/main" val="3719697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F79BF9C-7A84-6D4D-A708-0C3288B2BCF5}"/>
              </a:ext>
            </a:extLst>
          </p:cNvPr>
          <p:cNvSpPr/>
          <p:nvPr userDrawn="1"/>
        </p:nvSpPr>
        <p:spPr>
          <a:xfrm>
            <a:off x="0" y="1564587"/>
            <a:ext cx="9144000" cy="42905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Title 1">
            <a:extLst>
              <a:ext uri="{FF2B5EF4-FFF2-40B4-BE49-F238E27FC236}">
                <a16:creationId xmlns:a16="http://schemas.microsoft.com/office/drawing/2014/main" id="{CD91905F-7620-E44E-8A4E-1C90110DAF57}"/>
              </a:ext>
            </a:extLst>
          </p:cNvPr>
          <p:cNvSpPr>
            <a:spLocks noGrp="1"/>
          </p:cNvSpPr>
          <p:nvPr>
            <p:ph type="title" hasCustomPrompt="1"/>
          </p:nvPr>
        </p:nvSpPr>
        <p:spPr>
          <a:xfrm>
            <a:off x="321734" y="2104635"/>
            <a:ext cx="5383497" cy="1453449"/>
          </a:xfrm>
        </p:spPr>
        <p:txBody>
          <a:bodyPr anchor="b">
            <a:normAutofit/>
          </a:bodyPr>
          <a:lstStyle>
            <a:lvl1pPr>
              <a:defRPr sz="3600">
                <a:solidFill>
                  <a:schemeClr val="bg1"/>
                </a:solidFill>
              </a:defRPr>
            </a:lvl1pPr>
          </a:lstStyle>
          <a:p>
            <a:r>
              <a:rPr lang="en-US" dirty="0"/>
              <a:t>Click to edit </a:t>
            </a:r>
            <a:br>
              <a:rPr lang="en-US" dirty="0"/>
            </a:br>
            <a:r>
              <a:rPr lang="en-US" dirty="0"/>
              <a:t>Master title style</a:t>
            </a:r>
          </a:p>
        </p:txBody>
      </p:sp>
      <p:sp>
        <p:nvSpPr>
          <p:cNvPr id="7" name="Text Placeholder 2">
            <a:extLst>
              <a:ext uri="{FF2B5EF4-FFF2-40B4-BE49-F238E27FC236}">
                <a16:creationId xmlns:a16="http://schemas.microsoft.com/office/drawing/2014/main" id="{8959910E-2CE3-4740-B481-1DFFF37290DF}"/>
              </a:ext>
            </a:extLst>
          </p:cNvPr>
          <p:cNvSpPr>
            <a:spLocks noGrp="1"/>
          </p:cNvSpPr>
          <p:nvPr>
            <p:ph type="body" idx="1"/>
          </p:nvPr>
        </p:nvSpPr>
        <p:spPr>
          <a:xfrm>
            <a:off x="316485" y="3564024"/>
            <a:ext cx="5388747" cy="951446"/>
          </a:xfrm>
          <a:prstGeom prst="rect">
            <a:avLst/>
          </a:prstGeo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9" name="Picture 8">
            <a:extLst>
              <a:ext uri="{FF2B5EF4-FFF2-40B4-BE49-F238E27FC236}">
                <a16:creationId xmlns:a16="http://schemas.microsoft.com/office/drawing/2014/main" id="{BC66DC04-4B34-CE4C-813B-10C095CDBA17}"/>
              </a:ext>
            </a:extLst>
          </p:cNvPr>
          <p:cNvPicPr>
            <a:picLocks noChangeAspect="1"/>
          </p:cNvPicPr>
          <p:nvPr userDrawn="1"/>
        </p:nvPicPr>
        <p:blipFill>
          <a:blip r:embed="rId2"/>
          <a:stretch>
            <a:fillRect/>
          </a:stretch>
        </p:blipFill>
        <p:spPr>
          <a:xfrm>
            <a:off x="7356574" y="6434385"/>
            <a:ext cx="1548805" cy="202018"/>
          </a:xfrm>
          <a:prstGeom prst="rect">
            <a:avLst/>
          </a:prstGeom>
        </p:spPr>
      </p:pic>
      <p:pic>
        <p:nvPicPr>
          <p:cNvPr id="23" name="Picture 22">
            <a:extLst>
              <a:ext uri="{FF2B5EF4-FFF2-40B4-BE49-F238E27FC236}">
                <a16:creationId xmlns:a16="http://schemas.microsoft.com/office/drawing/2014/main" id="{A008969B-2688-3740-A6E5-5F4BAE68530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659" r="20425" b="5578"/>
          <a:stretch/>
        </p:blipFill>
        <p:spPr>
          <a:xfrm>
            <a:off x="5208918" y="1564587"/>
            <a:ext cx="3935084" cy="4290584"/>
          </a:xfrm>
          <a:prstGeom prst="rect">
            <a:avLst/>
          </a:prstGeom>
        </p:spPr>
      </p:pic>
      <p:pic>
        <p:nvPicPr>
          <p:cNvPr id="10" name="Picture 6">
            <a:extLst>
              <a:ext uri="{FF2B5EF4-FFF2-40B4-BE49-F238E27FC236}">
                <a16:creationId xmlns:a16="http://schemas.microsoft.com/office/drawing/2014/main" id="{5CBA6645-CA90-CF45-8090-E7A282B69D4A}"/>
              </a:ext>
            </a:extLst>
          </p:cNvPr>
          <p:cNvPicPr>
            <a:picLocks noChangeAspect="1"/>
          </p:cNvPicPr>
          <p:nvPr userDrawn="1"/>
        </p:nvPicPr>
        <p:blipFill>
          <a:blip r:embed="rId4"/>
          <a:stretch>
            <a:fillRect/>
          </a:stretch>
        </p:blipFill>
        <p:spPr>
          <a:xfrm>
            <a:off x="183965" y="197148"/>
            <a:ext cx="1679083" cy="321707"/>
          </a:xfrm>
          <a:prstGeom prst="rect">
            <a:avLst/>
          </a:prstGeom>
        </p:spPr>
      </p:pic>
      <p:pic>
        <p:nvPicPr>
          <p:cNvPr id="11" name="图片 10">
            <a:extLst>
              <a:ext uri="{FF2B5EF4-FFF2-40B4-BE49-F238E27FC236}">
                <a16:creationId xmlns:a16="http://schemas.microsoft.com/office/drawing/2014/main" id="{C3AB4228-2F62-F349-B4C6-A4F88C837EA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63048" y="184446"/>
            <a:ext cx="1410088" cy="334409"/>
          </a:xfrm>
          <a:prstGeom prst="rect">
            <a:avLst/>
          </a:prstGeom>
        </p:spPr>
      </p:pic>
    </p:spTree>
    <p:extLst>
      <p:ext uri="{BB962C8B-B14F-4D97-AF65-F5344CB8AC3E}">
        <p14:creationId xmlns:p14="http://schemas.microsoft.com/office/powerpoint/2010/main" val="1846299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F79BF9C-7A84-6D4D-A708-0C3288B2BCF5}"/>
              </a:ext>
            </a:extLst>
          </p:cNvPr>
          <p:cNvSpPr/>
          <p:nvPr userDrawn="1"/>
        </p:nvSpPr>
        <p:spPr>
          <a:xfrm>
            <a:off x="0" y="1564587"/>
            <a:ext cx="9144000" cy="4290584"/>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Title 1">
            <a:extLst>
              <a:ext uri="{FF2B5EF4-FFF2-40B4-BE49-F238E27FC236}">
                <a16:creationId xmlns:a16="http://schemas.microsoft.com/office/drawing/2014/main" id="{CD91905F-7620-E44E-8A4E-1C90110DAF57}"/>
              </a:ext>
            </a:extLst>
          </p:cNvPr>
          <p:cNvSpPr>
            <a:spLocks noGrp="1"/>
          </p:cNvSpPr>
          <p:nvPr>
            <p:ph type="title" hasCustomPrompt="1"/>
          </p:nvPr>
        </p:nvSpPr>
        <p:spPr>
          <a:xfrm>
            <a:off x="321734" y="2104635"/>
            <a:ext cx="5383497" cy="1453449"/>
          </a:xfrm>
        </p:spPr>
        <p:txBody>
          <a:bodyPr anchor="b">
            <a:normAutofit/>
          </a:bodyPr>
          <a:lstStyle>
            <a:lvl1pPr>
              <a:defRPr sz="3600">
                <a:solidFill>
                  <a:schemeClr val="bg1"/>
                </a:solidFill>
              </a:defRPr>
            </a:lvl1pPr>
          </a:lstStyle>
          <a:p>
            <a:r>
              <a:rPr lang="en-US" dirty="0"/>
              <a:t>Click to edit </a:t>
            </a:r>
            <a:br>
              <a:rPr lang="en-US" dirty="0"/>
            </a:br>
            <a:r>
              <a:rPr lang="en-US" dirty="0"/>
              <a:t>Master title style</a:t>
            </a:r>
          </a:p>
        </p:txBody>
      </p:sp>
      <p:sp>
        <p:nvSpPr>
          <p:cNvPr id="7" name="Text Placeholder 2">
            <a:extLst>
              <a:ext uri="{FF2B5EF4-FFF2-40B4-BE49-F238E27FC236}">
                <a16:creationId xmlns:a16="http://schemas.microsoft.com/office/drawing/2014/main" id="{8959910E-2CE3-4740-B481-1DFFF37290DF}"/>
              </a:ext>
            </a:extLst>
          </p:cNvPr>
          <p:cNvSpPr>
            <a:spLocks noGrp="1"/>
          </p:cNvSpPr>
          <p:nvPr>
            <p:ph type="body" idx="1"/>
          </p:nvPr>
        </p:nvSpPr>
        <p:spPr>
          <a:xfrm>
            <a:off x="316485" y="3564024"/>
            <a:ext cx="5388747" cy="951446"/>
          </a:xfrm>
          <a:prstGeom prst="rect">
            <a:avLst/>
          </a:prstGeo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9" name="Picture 8">
            <a:extLst>
              <a:ext uri="{FF2B5EF4-FFF2-40B4-BE49-F238E27FC236}">
                <a16:creationId xmlns:a16="http://schemas.microsoft.com/office/drawing/2014/main" id="{BC66DC04-4B34-CE4C-813B-10C095CDBA17}"/>
              </a:ext>
            </a:extLst>
          </p:cNvPr>
          <p:cNvPicPr>
            <a:picLocks noChangeAspect="1"/>
          </p:cNvPicPr>
          <p:nvPr userDrawn="1"/>
        </p:nvPicPr>
        <p:blipFill>
          <a:blip r:embed="rId2"/>
          <a:stretch>
            <a:fillRect/>
          </a:stretch>
        </p:blipFill>
        <p:spPr>
          <a:xfrm>
            <a:off x="7356574" y="6434385"/>
            <a:ext cx="1548805" cy="202018"/>
          </a:xfrm>
          <a:prstGeom prst="rect">
            <a:avLst/>
          </a:prstGeom>
        </p:spPr>
      </p:pic>
      <p:pic>
        <p:nvPicPr>
          <p:cNvPr id="19" name="Picture 18">
            <a:extLst>
              <a:ext uri="{FF2B5EF4-FFF2-40B4-BE49-F238E27FC236}">
                <a16:creationId xmlns:a16="http://schemas.microsoft.com/office/drawing/2014/main" id="{FCE2C50C-E197-AA44-8FDA-DF446565BB6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659" r="20425" b="5578"/>
          <a:stretch/>
        </p:blipFill>
        <p:spPr>
          <a:xfrm>
            <a:off x="5208918" y="1564587"/>
            <a:ext cx="3935084" cy="4290584"/>
          </a:xfrm>
          <a:prstGeom prst="rect">
            <a:avLst/>
          </a:prstGeom>
        </p:spPr>
      </p:pic>
      <p:pic>
        <p:nvPicPr>
          <p:cNvPr id="10" name="Picture 6">
            <a:extLst>
              <a:ext uri="{FF2B5EF4-FFF2-40B4-BE49-F238E27FC236}">
                <a16:creationId xmlns:a16="http://schemas.microsoft.com/office/drawing/2014/main" id="{8244B9D5-9022-FF48-ACC1-5B59BE4FEE83}"/>
              </a:ext>
            </a:extLst>
          </p:cNvPr>
          <p:cNvPicPr>
            <a:picLocks noChangeAspect="1"/>
          </p:cNvPicPr>
          <p:nvPr userDrawn="1"/>
        </p:nvPicPr>
        <p:blipFill>
          <a:blip r:embed="rId4"/>
          <a:stretch>
            <a:fillRect/>
          </a:stretch>
        </p:blipFill>
        <p:spPr>
          <a:xfrm>
            <a:off x="183965" y="197148"/>
            <a:ext cx="1679083" cy="321707"/>
          </a:xfrm>
          <a:prstGeom prst="rect">
            <a:avLst/>
          </a:prstGeom>
        </p:spPr>
      </p:pic>
      <p:pic>
        <p:nvPicPr>
          <p:cNvPr id="11" name="图片 10">
            <a:extLst>
              <a:ext uri="{FF2B5EF4-FFF2-40B4-BE49-F238E27FC236}">
                <a16:creationId xmlns:a16="http://schemas.microsoft.com/office/drawing/2014/main" id="{D330D9DE-C3D2-9640-9B79-16FA239F8F5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63048" y="184446"/>
            <a:ext cx="1410088" cy="334409"/>
          </a:xfrm>
          <a:prstGeom prst="rect">
            <a:avLst/>
          </a:prstGeom>
        </p:spPr>
      </p:pic>
    </p:spTree>
    <p:extLst>
      <p:ext uri="{BB962C8B-B14F-4D97-AF65-F5344CB8AC3E}">
        <p14:creationId xmlns:p14="http://schemas.microsoft.com/office/powerpoint/2010/main" val="3573255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963C65-537E-8844-82ED-5810155833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a:extLst>
              <a:ext uri="{FF2B5EF4-FFF2-40B4-BE49-F238E27FC236}">
                <a16:creationId xmlns:a16="http://schemas.microsoft.com/office/drawing/2014/main" id="{12CA9CDF-6091-B04D-83E5-31E2E5C3894D}"/>
              </a:ext>
            </a:extLst>
          </p:cNvPr>
          <p:cNvSpPr>
            <a:spLocks noGrp="1"/>
          </p:cNvSpPr>
          <p:nvPr>
            <p:ph type="ctrTitle" hasCustomPrompt="1"/>
          </p:nvPr>
        </p:nvSpPr>
        <p:spPr>
          <a:xfrm>
            <a:off x="3670769" y="954751"/>
            <a:ext cx="5220281" cy="1543050"/>
          </a:xfrm>
        </p:spPr>
        <p:txBody>
          <a:bodyPr anchor="b">
            <a:normAutofit/>
          </a:bodyPr>
          <a:lstStyle>
            <a:lvl1pPr algn="r">
              <a:defRPr sz="4400" b="0">
                <a:solidFill>
                  <a:schemeClr val="tx1"/>
                </a:solidFill>
              </a:defRPr>
            </a:lvl1pPr>
          </a:lstStyle>
          <a:p>
            <a:r>
              <a:rPr lang="en-US" dirty="0"/>
              <a:t>Click to edit </a:t>
            </a:r>
            <a:br>
              <a:rPr lang="en-US" dirty="0"/>
            </a:br>
            <a:r>
              <a:rPr lang="en-US" dirty="0"/>
              <a:t>Master title style</a:t>
            </a:r>
          </a:p>
        </p:txBody>
      </p:sp>
      <p:sp>
        <p:nvSpPr>
          <p:cNvPr id="8" name="Subtitle 2">
            <a:extLst>
              <a:ext uri="{FF2B5EF4-FFF2-40B4-BE49-F238E27FC236}">
                <a16:creationId xmlns:a16="http://schemas.microsoft.com/office/drawing/2014/main" id="{9B9B3532-1190-EC44-859F-2CAC2B19195B}"/>
              </a:ext>
            </a:extLst>
          </p:cNvPr>
          <p:cNvSpPr>
            <a:spLocks noGrp="1"/>
          </p:cNvSpPr>
          <p:nvPr>
            <p:ph type="subTitle" idx="1"/>
          </p:nvPr>
        </p:nvSpPr>
        <p:spPr>
          <a:xfrm>
            <a:off x="3679358" y="2497801"/>
            <a:ext cx="5210643" cy="1329796"/>
          </a:xfrm>
        </p:spPr>
        <p:txBody>
          <a:bodyPr>
            <a:normAutofit/>
          </a:bodyPr>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2" name="Picture 11">
            <a:extLst>
              <a:ext uri="{FF2B5EF4-FFF2-40B4-BE49-F238E27FC236}">
                <a16:creationId xmlns:a16="http://schemas.microsoft.com/office/drawing/2014/main" id="{A321954B-7EDC-3F41-BC3B-0285A4EECCDD}"/>
              </a:ext>
            </a:extLst>
          </p:cNvPr>
          <p:cNvPicPr>
            <a:picLocks noChangeAspect="1"/>
          </p:cNvPicPr>
          <p:nvPr userDrawn="1"/>
        </p:nvPicPr>
        <p:blipFill>
          <a:blip r:embed="rId3"/>
          <a:stretch>
            <a:fillRect/>
          </a:stretch>
        </p:blipFill>
        <p:spPr>
          <a:xfrm>
            <a:off x="7303565" y="6360043"/>
            <a:ext cx="1548805" cy="202018"/>
          </a:xfrm>
          <a:prstGeom prst="rect">
            <a:avLst/>
          </a:prstGeom>
        </p:spPr>
      </p:pic>
      <p:pic>
        <p:nvPicPr>
          <p:cNvPr id="10" name="Picture 6">
            <a:extLst>
              <a:ext uri="{FF2B5EF4-FFF2-40B4-BE49-F238E27FC236}">
                <a16:creationId xmlns:a16="http://schemas.microsoft.com/office/drawing/2014/main" id="{3134CDE3-DE31-A44E-B4E3-CBFA95553D50}"/>
              </a:ext>
            </a:extLst>
          </p:cNvPr>
          <p:cNvPicPr>
            <a:picLocks noChangeAspect="1"/>
          </p:cNvPicPr>
          <p:nvPr userDrawn="1"/>
        </p:nvPicPr>
        <p:blipFill>
          <a:blip r:embed="rId4"/>
          <a:stretch>
            <a:fillRect/>
          </a:stretch>
        </p:blipFill>
        <p:spPr>
          <a:xfrm>
            <a:off x="5800830" y="337105"/>
            <a:ext cx="1679083" cy="321707"/>
          </a:xfrm>
          <a:prstGeom prst="rect">
            <a:avLst/>
          </a:prstGeom>
        </p:spPr>
      </p:pic>
      <p:pic>
        <p:nvPicPr>
          <p:cNvPr id="13" name="图片 12">
            <a:extLst>
              <a:ext uri="{FF2B5EF4-FFF2-40B4-BE49-F238E27FC236}">
                <a16:creationId xmlns:a16="http://schemas.microsoft.com/office/drawing/2014/main" id="{D5D7CA97-4CA1-C043-A25A-166231DAB3C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9913" y="324403"/>
            <a:ext cx="1410088" cy="334409"/>
          </a:xfrm>
          <a:prstGeom prst="rect">
            <a:avLst/>
          </a:prstGeom>
        </p:spPr>
      </p:pic>
    </p:spTree>
    <p:extLst>
      <p:ext uri="{BB962C8B-B14F-4D97-AF65-F5344CB8AC3E}">
        <p14:creationId xmlns:p14="http://schemas.microsoft.com/office/powerpoint/2010/main" val="379936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035AE5A-65D8-594F-8078-5B84361D32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3F9CDFB2-1B7A-D146-B2D9-D4B9DD142404}"/>
              </a:ext>
            </a:extLst>
          </p:cNvPr>
          <p:cNvSpPr/>
          <p:nvPr userDrawn="1"/>
        </p:nvSpPr>
        <p:spPr>
          <a:xfrm>
            <a:off x="5447071" y="0"/>
            <a:ext cx="369692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6248FED-B923-AE4D-9815-CADA0B8D4EC5}"/>
              </a:ext>
            </a:extLst>
          </p:cNvPr>
          <p:cNvPicPr>
            <a:picLocks noChangeAspect="1"/>
          </p:cNvPicPr>
          <p:nvPr userDrawn="1"/>
        </p:nvPicPr>
        <p:blipFill>
          <a:blip r:embed="rId3"/>
          <a:stretch>
            <a:fillRect/>
          </a:stretch>
        </p:blipFill>
        <p:spPr>
          <a:xfrm>
            <a:off x="7303566" y="264832"/>
            <a:ext cx="1548805" cy="202018"/>
          </a:xfrm>
          <a:prstGeom prst="rect">
            <a:avLst/>
          </a:prstGeom>
        </p:spPr>
      </p:pic>
      <p:sp>
        <p:nvSpPr>
          <p:cNvPr id="14" name="Title 1">
            <a:extLst>
              <a:ext uri="{FF2B5EF4-FFF2-40B4-BE49-F238E27FC236}">
                <a16:creationId xmlns:a16="http://schemas.microsoft.com/office/drawing/2014/main" id="{58CC23C1-E761-9C4D-8DB3-C400B6CA5313}"/>
              </a:ext>
            </a:extLst>
          </p:cNvPr>
          <p:cNvSpPr>
            <a:spLocks noGrp="1"/>
          </p:cNvSpPr>
          <p:nvPr>
            <p:ph type="ctrTitle" hasCustomPrompt="1"/>
          </p:nvPr>
        </p:nvSpPr>
        <p:spPr>
          <a:xfrm>
            <a:off x="5669873" y="2522878"/>
            <a:ext cx="3471988" cy="1157288"/>
          </a:xfrm>
        </p:spPr>
        <p:txBody>
          <a:bodyPr anchor="b">
            <a:noAutofit/>
          </a:bodyPr>
          <a:lstStyle>
            <a:lvl1pPr algn="l">
              <a:defRPr sz="4000" b="0">
                <a:solidFill>
                  <a:schemeClr val="tx1"/>
                </a:solidFill>
              </a:defRPr>
            </a:lvl1pPr>
          </a:lstStyle>
          <a:p>
            <a:r>
              <a:rPr lang="en-US" dirty="0"/>
              <a:t>Click to edit </a:t>
            </a:r>
            <a:br>
              <a:rPr lang="en-US" dirty="0"/>
            </a:br>
            <a:r>
              <a:rPr lang="en-US" dirty="0"/>
              <a:t>Master title style</a:t>
            </a:r>
          </a:p>
        </p:txBody>
      </p:sp>
      <p:sp>
        <p:nvSpPr>
          <p:cNvPr id="15" name="Subtitle 2">
            <a:extLst>
              <a:ext uri="{FF2B5EF4-FFF2-40B4-BE49-F238E27FC236}">
                <a16:creationId xmlns:a16="http://schemas.microsoft.com/office/drawing/2014/main" id="{AC6C65BB-52B5-6C4A-81C1-1C7811191146}"/>
              </a:ext>
            </a:extLst>
          </p:cNvPr>
          <p:cNvSpPr>
            <a:spLocks noGrp="1"/>
          </p:cNvSpPr>
          <p:nvPr>
            <p:ph type="subTitle" idx="1"/>
          </p:nvPr>
        </p:nvSpPr>
        <p:spPr>
          <a:xfrm>
            <a:off x="5675217" y="3680166"/>
            <a:ext cx="3465577" cy="997347"/>
          </a:xfrm>
          <a:prstGeom prst="rect">
            <a:avLst/>
          </a:prstGeo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6">
            <a:extLst>
              <a:ext uri="{FF2B5EF4-FFF2-40B4-BE49-F238E27FC236}">
                <a16:creationId xmlns:a16="http://schemas.microsoft.com/office/drawing/2014/main" id="{2A142400-4758-D44B-932C-B2C5FB080EB3}"/>
              </a:ext>
            </a:extLst>
          </p:cNvPr>
          <p:cNvPicPr>
            <a:picLocks noChangeAspect="1"/>
          </p:cNvPicPr>
          <p:nvPr userDrawn="1"/>
        </p:nvPicPr>
        <p:blipFill>
          <a:blip r:embed="rId4"/>
          <a:stretch>
            <a:fillRect/>
          </a:stretch>
        </p:blipFill>
        <p:spPr>
          <a:xfrm>
            <a:off x="183965" y="197148"/>
            <a:ext cx="1679083" cy="321707"/>
          </a:xfrm>
          <a:prstGeom prst="rect">
            <a:avLst/>
          </a:prstGeom>
        </p:spPr>
      </p:pic>
      <p:pic>
        <p:nvPicPr>
          <p:cNvPr id="9" name="图片 8">
            <a:extLst>
              <a:ext uri="{FF2B5EF4-FFF2-40B4-BE49-F238E27FC236}">
                <a16:creationId xmlns:a16="http://schemas.microsoft.com/office/drawing/2014/main" id="{5C4F962D-D4CD-1C44-87A8-EDCCBA277E5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63048" y="184446"/>
            <a:ext cx="1410088" cy="334409"/>
          </a:xfrm>
          <a:prstGeom prst="rect">
            <a:avLst/>
          </a:prstGeom>
        </p:spPr>
      </p:pic>
    </p:spTree>
    <p:extLst>
      <p:ext uri="{BB962C8B-B14F-4D97-AF65-F5344CB8AC3E}">
        <p14:creationId xmlns:p14="http://schemas.microsoft.com/office/powerpoint/2010/main" val="203733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0D55D-9432-2F4E-847B-1AEB1FAC29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49"/>
          <a:stretch/>
        </p:blipFill>
        <p:spPr>
          <a:xfrm>
            <a:off x="0" y="0"/>
            <a:ext cx="9011543" cy="6858000"/>
          </a:xfrm>
          <a:prstGeom prst="rect">
            <a:avLst/>
          </a:prstGeom>
        </p:spPr>
      </p:pic>
      <p:pic>
        <p:nvPicPr>
          <p:cNvPr id="10" name="Picture 9">
            <a:extLst>
              <a:ext uri="{FF2B5EF4-FFF2-40B4-BE49-F238E27FC236}">
                <a16:creationId xmlns:a16="http://schemas.microsoft.com/office/drawing/2014/main" id="{FEFE181E-E98D-FF47-A71C-8EF3425558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00510" y="0"/>
            <a:ext cx="4433977" cy="6858000"/>
          </a:xfrm>
          <a:prstGeom prst="rect">
            <a:avLst/>
          </a:prstGeom>
          <a:solidFill>
            <a:srgbClr val="A02337"/>
          </a:solidFill>
        </p:spPr>
      </p:pic>
      <p:sp>
        <p:nvSpPr>
          <p:cNvPr id="12" name="Title 1">
            <a:extLst>
              <a:ext uri="{FF2B5EF4-FFF2-40B4-BE49-F238E27FC236}">
                <a16:creationId xmlns:a16="http://schemas.microsoft.com/office/drawing/2014/main" id="{A568AA7B-6E22-E845-8098-4AEC556B8CBB}"/>
              </a:ext>
            </a:extLst>
          </p:cNvPr>
          <p:cNvSpPr>
            <a:spLocks noGrp="1"/>
          </p:cNvSpPr>
          <p:nvPr>
            <p:ph type="ctrTitle" hasCustomPrompt="1"/>
          </p:nvPr>
        </p:nvSpPr>
        <p:spPr>
          <a:xfrm>
            <a:off x="4946785" y="2094078"/>
            <a:ext cx="3987268" cy="1157288"/>
          </a:xfrm>
        </p:spPr>
        <p:txBody>
          <a:bodyPr anchor="b">
            <a:noAutofit/>
          </a:bodyPr>
          <a:lstStyle>
            <a:lvl1pPr algn="l">
              <a:defRPr sz="4000" b="0">
                <a:solidFill>
                  <a:schemeClr val="bg1"/>
                </a:solidFill>
              </a:defRPr>
            </a:lvl1pPr>
          </a:lstStyle>
          <a:p>
            <a:r>
              <a:rPr lang="en-US" dirty="0"/>
              <a:t>Click to edit </a:t>
            </a:r>
            <a:br>
              <a:rPr lang="en-US" dirty="0"/>
            </a:br>
            <a:r>
              <a:rPr lang="en-US" dirty="0"/>
              <a:t>Master title style</a:t>
            </a:r>
          </a:p>
        </p:txBody>
      </p:sp>
      <p:sp>
        <p:nvSpPr>
          <p:cNvPr id="13" name="Subtitle 2">
            <a:extLst>
              <a:ext uri="{FF2B5EF4-FFF2-40B4-BE49-F238E27FC236}">
                <a16:creationId xmlns:a16="http://schemas.microsoft.com/office/drawing/2014/main" id="{65922CE2-063F-3C45-9AE0-FF55D880630E}"/>
              </a:ext>
            </a:extLst>
          </p:cNvPr>
          <p:cNvSpPr>
            <a:spLocks noGrp="1"/>
          </p:cNvSpPr>
          <p:nvPr>
            <p:ph type="subTitle" idx="1"/>
          </p:nvPr>
        </p:nvSpPr>
        <p:spPr>
          <a:xfrm>
            <a:off x="4946785" y="3251366"/>
            <a:ext cx="3979906" cy="997347"/>
          </a:xfrm>
          <a:prstGeom prst="rect">
            <a:avLst/>
          </a:prstGeom>
        </p:spPr>
        <p:txBody>
          <a:bodyPr>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a:extLst>
              <a:ext uri="{FF2B5EF4-FFF2-40B4-BE49-F238E27FC236}">
                <a16:creationId xmlns:a16="http://schemas.microsoft.com/office/drawing/2014/main" id="{831860B2-EBDB-6046-BB83-1C80E88AE78F}"/>
              </a:ext>
            </a:extLst>
          </p:cNvPr>
          <p:cNvPicPr>
            <a:picLocks noChangeAspect="1"/>
          </p:cNvPicPr>
          <p:nvPr userDrawn="1"/>
        </p:nvPicPr>
        <p:blipFill>
          <a:blip r:embed="rId4"/>
          <a:stretch>
            <a:fillRect/>
          </a:stretch>
        </p:blipFill>
        <p:spPr>
          <a:xfrm>
            <a:off x="7303565" y="6360043"/>
            <a:ext cx="1548805" cy="202018"/>
          </a:xfrm>
          <a:prstGeom prst="rect">
            <a:avLst/>
          </a:prstGeom>
        </p:spPr>
      </p:pic>
      <p:pic>
        <p:nvPicPr>
          <p:cNvPr id="15" name="Picture 14">
            <a:extLst>
              <a:ext uri="{FF2B5EF4-FFF2-40B4-BE49-F238E27FC236}">
                <a16:creationId xmlns:a16="http://schemas.microsoft.com/office/drawing/2014/main" id="{473D57B7-EC1E-DB48-8390-21512EF4EA3F}"/>
              </a:ext>
            </a:extLst>
          </p:cNvPr>
          <p:cNvPicPr>
            <a:picLocks noChangeAspect="1"/>
          </p:cNvPicPr>
          <p:nvPr userDrawn="1"/>
        </p:nvPicPr>
        <p:blipFill>
          <a:blip r:embed="rId5"/>
          <a:stretch>
            <a:fillRect/>
          </a:stretch>
        </p:blipFill>
        <p:spPr>
          <a:xfrm>
            <a:off x="4946786" y="236904"/>
            <a:ext cx="1715271" cy="328640"/>
          </a:xfrm>
          <a:prstGeom prst="rect">
            <a:avLst/>
          </a:prstGeom>
        </p:spPr>
      </p:pic>
      <p:pic>
        <p:nvPicPr>
          <p:cNvPr id="6" name="图片 5" descr="画着卡通图案&#10;&#10;描述已自动生成">
            <a:extLst>
              <a:ext uri="{FF2B5EF4-FFF2-40B4-BE49-F238E27FC236}">
                <a16:creationId xmlns:a16="http://schemas.microsoft.com/office/drawing/2014/main" id="{1F6C891C-25BC-D445-8060-E09ADB8DDEE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692205" y="236356"/>
            <a:ext cx="1385762" cy="328639"/>
          </a:xfrm>
          <a:prstGeom prst="rect">
            <a:avLst/>
          </a:prstGeom>
        </p:spPr>
      </p:pic>
    </p:spTree>
    <p:extLst>
      <p:ext uri="{BB962C8B-B14F-4D97-AF65-F5344CB8AC3E}">
        <p14:creationId xmlns:p14="http://schemas.microsoft.com/office/powerpoint/2010/main" val="1396240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16D4F-0042-2643-A321-96E142E8C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a:extLst>
              <a:ext uri="{FF2B5EF4-FFF2-40B4-BE49-F238E27FC236}">
                <a16:creationId xmlns:a16="http://schemas.microsoft.com/office/drawing/2014/main" id="{0FF3FCAA-F6EE-224B-BA36-4144BE6A370A}"/>
              </a:ext>
            </a:extLst>
          </p:cNvPr>
          <p:cNvSpPr/>
          <p:nvPr userDrawn="1"/>
        </p:nvSpPr>
        <p:spPr>
          <a:xfrm>
            <a:off x="4713918" y="0"/>
            <a:ext cx="4453002" cy="6858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210E8E3-2139-3B43-B882-17BA46645CE4}"/>
              </a:ext>
            </a:extLst>
          </p:cNvPr>
          <p:cNvPicPr>
            <a:picLocks noChangeAspect="1"/>
          </p:cNvPicPr>
          <p:nvPr userDrawn="1"/>
        </p:nvPicPr>
        <p:blipFill>
          <a:blip r:embed="rId3"/>
          <a:stretch>
            <a:fillRect/>
          </a:stretch>
        </p:blipFill>
        <p:spPr>
          <a:xfrm>
            <a:off x="7303565" y="6360043"/>
            <a:ext cx="1548805" cy="202018"/>
          </a:xfrm>
          <a:prstGeom prst="rect">
            <a:avLst/>
          </a:prstGeom>
        </p:spPr>
      </p:pic>
      <p:sp>
        <p:nvSpPr>
          <p:cNvPr id="14" name="Title 1">
            <a:extLst>
              <a:ext uri="{FF2B5EF4-FFF2-40B4-BE49-F238E27FC236}">
                <a16:creationId xmlns:a16="http://schemas.microsoft.com/office/drawing/2014/main" id="{06F231C1-0648-5547-8DBC-33E1E4B7891F}"/>
              </a:ext>
            </a:extLst>
          </p:cNvPr>
          <p:cNvSpPr>
            <a:spLocks noGrp="1"/>
          </p:cNvSpPr>
          <p:nvPr>
            <p:ph type="ctrTitle" hasCustomPrompt="1"/>
          </p:nvPr>
        </p:nvSpPr>
        <p:spPr>
          <a:xfrm>
            <a:off x="4946785" y="2094078"/>
            <a:ext cx="3987268" cy="1157288"/>
          </a:xfrm>
        </p:spPr>
        <p:txBody>
          <a:bodyPr anchor="b">
            <a:noAutofit/>
          </a:bodyPr>
          <a:lstStyle>
            <a:lvl1pPr algn="l">
              <a:defRPr sz="4000" b="0">
                <a:solidFill>
                  <a:schemeClr val="bg1"/>
                </a:solidFill>
              </a:defRPr>
            </a:lvl1pPr>
          </a:lstStyle>
          <a:p>
            <a:r>
              <a:rPr lang="en-US" dirty="0"/>
              <a:t>Click to edit </a:t>
            </a:r>
            <a:br>
              <a:rPr lang="en-US" dirty="0"/>
            </a:br>
            <a:r>
              <a:rPr lang="en-US" dirty="0"/>
              <a:t>Master title style</a:t>
            </a:r>
          </a:p>
        </p:txBody>
      </p:sp>
      <p:sp>
        <p:nvSpPr>
          <p:cNvPr id="15" name="Subtitle 2">
            <a:extLst>
              <a:ext uri="{FF2B5EF4-FFF2-40B4-BE49-F238E27FC236}">
                <a16:creationId xmlns:a16="http://schemas.microsoft.com/office/drawing/2014/main" id="{7F28936B-7F7B-DD40-8205-F6A2E5B5F99A}"/>
              </a:ext>
            </a:extLst>
          </p:cNvPr>
          <p:cNvSpPr>
            <a:spLocks noGrp="1"/>
          </p:cNvSpPr>
          <p:nvPr>
            <p:ph type="subTitle" idx="1"/>
          </p:nvPr>
        </p:nvSpPr>
        <p:spPr>
          <a:xfrm>
            <a:off x="4946785" y="3251366"/>
            <a:ext cx="3979906" cy="997347"/>
          </a:xfrm>
          <a:prstGeom prst="rect">
            <a:avLst/>
          </a:prstGeom>
        </p:spPr>
        <p:txBody>
          <a:bodyPr>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14">
            <a:extLst>
              <a:ext uri="{FF2B5EF4-FFF2-40B4-BE49-F238E27FC236}">
                <a16:creationId xmlns:a16="http://schemas.microsoft.com/office/drawing/2014/main" id="{7282A51A-5C06-B045-B119-243AD8E94BE7}"/>
              </a:ext>
            </a:extLst>
          </p:cNvPr>
          <p:cNvPicPr>
            <a:picLocks noChangeAspect="1"/>
          </p:cNvPicPr>
          <p:nvPr userDrawn="1"/>
        </p:nvPicPr>
        <p:blipFill>
          <a:blip r:embed="rId4"/>
          <a:stretch>
            <a:fillRect/>
          </a:stretch>
        </p:blipFill>
        <p:spPr>
          <a:xfrm>
            <a:off x="4946786" y="236904"/>
            <a:ext cx="1715271" cy="328640"/>
          </a:xfrm>
          <a:prstGeom prst="rect">
            <a:avLst/>
          </a:prstGeom>
        </p:spPr>
      </p:pic>
      <p:pic>
        <p:nvPicPr>
          <p:cNvPr id="12" name="图片 11" descr="画着卡通图案&#10;&#10;描述已自动生成">
            <a:extLst>
              <a:ext uri="{FF2B5EF4-FFF2-40B4-BE49-F238E27FC236}">
                <a16:creationId xmlns:a16="http://schemas.microsoft.com/office/drawing/2014/main" id="{0922E87D-4C8F-AC41-9500-07BEA15D2D5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92205" y="236356"/>
            <a:ext cx="1385762" cy="328639"/>
          </a:xfrm>
          <a:prstGeom prst="rect">
            <a:avLst/>
          </a:prstGeom>
        </p:spPr>
      </p:pic>
    </p:spTree>
    <p:extLst>
      <p:ext uri="{BB962C8B-B14F-4D97-AF65-F5344CB8AC3E}">
        <p14:creationId xmlns:p14="http://schemas.microsoft.com/office/powerpoint/2010/main" val="2025933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E593620-28AC-654B-96F3-D786737027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Rectangle 11">
            <a:extLst>
              <a:ext uri="{FF2B5EF4-FFF2-40B4-BE49-F238E27FC236}">
                <a16:creationId xmlns:a16="http://schemas.microsoft.com/office/drawing/2014/main" id="{C2114AFF-DADA-0445-B395-35D9BA04A095}"/>
              </a:ext>
            </a:extLst>
          </p:cNvPr>
          <p:cNvSpPr/>
          <p:nvPr userDrawn="1"/>
        </p:nvSpPr>
        <p:spPr>
          <a:xfrm>
            <a:off x="4710022" y="0"/>
            <a:ext cx="4433977" cy="685800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pic>
        <p:nvPicPr>
          <p:cNvPr id="9" name="Picture 8">
            <a:extLst>
              <a:ext uri="{FF2B5EF4-FFF2-40B4-BE49-F238E27FC236}">
                <a16:creationId xmlns:a16="http://schemas.microsoft.com/office/drawing/2014/main" id="{373FFDE2-C611-8541-85C4-EA03AB4BA2A3}"/>
              </a:ext>
            </a:extLst>
          </p:cNvPr>
          <p:cNvPicPr>
            <a:picLocks noChangeAspect="1"/>
          </p:cNvPicPr>
          <p:nvPr userDrawn="1"/>
        </p:nvPicPr>
        <p:blipFill>
          <a:blip r:embed="rId3"/>
          <a:stretch>
            <a:fillRect/>
          </a:stretch>
        </p:blipFill>
        <p:spPr>
          <a:xfrm>
            <a:off x="7303565" y="6360043"/>
            <a:ext cx="1548805" cy="202018"/>
          </a:xfrm>
          <a:prstGeom prst="rect">
            <a:avLst/>
          </a:prstGeom>
        </p:spPr>
      </p:pic>
      <p:sp>
        <p:nvSpPr>
          <p:cNvPr id="15" name="Title 1">
            <a:extLst>
              <a:ext uri="{FF2B5EF4-FFF2-40B4-BE49-F238E27FC236}">
                <a16:creationId xmlns:a16="http://schemas.microsoft.com/office/drawing/2014/main" id="{342BB49B-CF84-814B-ACCC-2859F73B2B9A}"/>
              </a:ext>
            </a:extLst>
          </p:cNvPr>
          <p:cNvSpPr>
            <a:spLocks noGrp="1"/>
          </p:cNvSpPr>
          <p:nvPr>
            <p:ph type="ctrTitle" hasCustomPrompt="1"/>
          </p:nvPr>
        </p:nvSpPr>
        <p:spPr>
          <a:xfrm>
            <a:off x="4946785" y="2094078"/>
            <a:ext cx="3987268" cy="1157288"/>
          </a:xfrm>
        </p:spPr>
        <p:txBody>
          <a:bodyPr anchor="b">
            <a:noAutofit/>
          </a:bodyPr>
          <a:lstStyle>
            <a:lvl1pPr algn="l">
              <a:defRPr sz="4000" b="0">
                <a:solidFill>
                  <a:schemeClr val="bg1"/>
                </a:solidFill>
              </a:defRPr>
            </a:lvl1pPr>
          </a:lstStyle>
          <a:p>
            <a:r>
              <a:rPr lang="en-US" dirty="0"/>
              <a:t>Click to edit </a:t>
            </a:r>
            <a:br>
              <a:rPr lang="en-US" dirty="0"/>
            </a:br>
            <a:r>
              <a:rPr lang="en-US" dirty="0"/>
              <a:t>Master title style</a:t>
            </a:r>
          </a:p>
        </p:txBody>
      </p:sp>
      <p:sp>
        <p:nvSpPr>
          <p:cNvPr id="16" name="Subtitle 2">
            <a:extLst>
              <a:ext uri="{FF2B5EF4-FFF2-40B4-BE49-F238E27FC236}">
                <a16:creationId xmlns:a16="http://schemas.microsoft.com/office/drawing/2014/main" id="{F78E2499-91D1-4841-B8BD-A0BAF339F85E}"/>
              </a:ext>
            </a:extLst>
          </p:cNvPr>
          <p:cNvSpPr>
            <a:spLocks noGrp="1"/>
          </p:cNvSpPr>
          <p:nvPr>
            <p:ph type="subTitle" idx="1"/>
          </p:nvPr>
        </p:nvSpPr>
        <p:spPr>
          <a:xfrm>
            <a:off x="4946785" y="3251366"/>
            <a:ext cx="3979906" cy="997347"/>
          </a:xfrm>
          <a:prstGeom prst="rect">
            <a:avLst/>
          </a:prstGeom>
        </p:spPr>
        <p:txBody>
          <a:bodyPr>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14">
            <a:extLst>
              <a:ext uri="{FF2B5EF4-FFF2-40B4-BE49-F238E27FC236}">
                <a16:creationId xmlns:a16="http://schemas.microsoft.com/office/drawing/2014/main" id="{EB476C7F-D1C8-2641-9771-E6CE8605B896}"/>
              </a:ext>
            </a:extLst>
          </p:cNvPr>
          <p:cNvPicPr>
            <a:picLocks noChangeAspect="1"/>
          </p:cNvPicPr>
          <p:nvPr userDrawn="1"/>
        </p:nvPicPr>
        <p:blipFill>
          <a:blip r:embed="rId4"/>
          <a:stretch>
            <a:fillRect/>
          </a:stretch>
        </p:blipFill>
        <p:spPr>
          <a:xfrm>
            <a:off x="4946786" y="236904"/>
            <a:ext cx="1715271" cy="328640"/>
          </a:xfrm>
          <a:prstGeom prst="rect">
            <a:avLst/>
          </a:prstGeom>
        </p:spPr>
      </p:pic>
      <p:pic>
        <p:nvPicPr>
          <p:cNvPr id="11" name="图片 10" descr="画着卡通图案&#10;&#10;描述已自动生成">
            <a:extLst>
              <a:ext uri="{FF2B5EF4-FFF2-40B4-BE49-F238E27FC236}">
                <a16:creationId xmlns:a16="http://schemas.microsoft.com/office/drawing/2014/main" id="{044C0439-6DA1-9644-A94E-7554FC18981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92205" y="236356"/>
            <a:ext cx="1385762" cy="328639"/>
          </a:xfrm>
          <a:prstGeom prst="rect">
            <a:avLst/>
          </a:prstGeom>
        </p:spPr>
      </p:pic>
    </p:spTree>
    <p:extLst>
      <p:ext uri="{BB962C8B-B14F-4D97-AF65-F5344CB8AC3E}">
        <p14:creationId xmlns:p14="http://schemas.microsoft.com/office/powerpoint/2010/main" val="3218012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3D6EC7B-360A-F545-9074-8E03BC383A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0778"/>
          </a:xfrm>
          <a:prstGeom prst="rect">
            <a:avLst/>
          </a:prstGeom>
          <a:solidFill>
            <a:srgbClr val="A02337"/>
          </a:solidFill>
        </p:spPr>
      </p:pic>
      <p:sp>
        <p:nvSpPr>
          <p:cNvPr id="10" name="Title 1">
            <a:extLst>
              <a:ext uri="{FF2B5EF4-FFF2-40B4-BE49-F238E27FC236}">
                <a16:creationId xmlns:a16="http://schemas.microsoft.com/office/drawing/2014/main" id="{30119F57-C15A-AB40-998A-2D9A9CB67731}"/>
              </a:ext>
            </a:extLst>
          </p:cNvPr>
          <p:cNvSpPr>
            <a:spLocks noGrp="1"/>
          </p:cNvSpPr>
          <p:nvPr>
            <p:ph type="title"/>
          </p:nvPr>
        </p:nvSpPr>
        <p:spPr>
          <a:xfrm>
            <a:off x="52482" y="-74708"/>
            <a:ext cx="8248650" cy="706897"/>
          </a:xfrm>
          <a:noFill/>
        </p:spPr>
        <p:txBody>
          <a:bodyPr>
            <a:normAutofit/>
          </a:bodyPr>
          <a:lstStyle>
            <a:lvl1pPr>
              <a:defRPr sz="2600">
                <a:solidFill>
                  <a:schemeClr val="bg1"/>
                </a:solidFill>
              </a:defRPr>
            </a:lvl1pPr>
          </a:lstStyle>
          <a:p>
            <a:r>
              <a:rPr lang="en-US" dirty="0"/>
              <a:t>Click to edit Master title style</a:t>
            </a:r>
          </a:p>
        </p:txBody>
      </p:sp>
      <p:sp>
        <p:nvSpPr>
          <p:cNvPr id="8" name="Date Placeholder 3">
            <a:extLst>
              <a:ext uri="{FF2B5EF4-FFF2-40B4-BE49-F238E27FC236}">
                <a16:creationId xmlns:a16="http://schemas.microsoft.com/office/drawing/2014/main" id="{55D220B8-3B60-764C-9174-C7F23F0D71B1}"/>
              </a:ext>
            </a:extLst>
          </p:cNvPr>
          <p:cNvSpPr>
            <a:spLocks noGrp="1"/>
          </p:cNvSpPr>
          <p:nvPr>
            <p:ph type="dt" sz="half" idx="10"/>
          </p:nvPr>
        </p:nvSpPr>
        <p:spPr>
          <a:xfrm>
            <a:off x="266700" y="6400885"/>
            <a:ext cx="2057400" cy="223225"/>
          </a:xfrm>
        </p:spPr>
        <p:txBody>
          <a:bodyPr/>
          <a:lstStyle>
            <a:lvl1pPr>
              <a:defRPr>
                <a:solidFill>
                  <a:schemeClr val="tx1"/>
                </a:solidFill>
              </a:defRPr>
            </a:lvl1pPr>
          </a:lstStyle>
          <a:p>
            <a:fld id="{98F96A78-E747-452A-A472-1528F572ED5B}" type="datetimeFigureOut">
              <a:rPr lang="en-US" smtClean="0"/>
              <a:pPr/>
              <a:t>7/20/22</a:t>
            </a:fld>
            <a:endParaRPr lang="en-US" dirty="0"/>
          </a:p>
        </p:txBody>
      </p:sp>
      <p:sp>
        <p:nvSpPr>
          <p:cNvPr id="11" name="Slide Number Placeholder 5">
            <a:extLst>
              <a:ext uri="{FF2B5EF4-FFF2-40B4-BE49-F238E27FC236}">
                <a16:creationId xmlns:a16="http://schemas.microsoft.com/office/drawing/2014/main" id="{B8ED5634-47FD-704A-8F70-CA4F5B7D1A4E}"/>
              </a:ext>
            </a:extLst>
          </p:cNvPr>
          <p:cNvSpPr>
            <a:spLocks noGrp="1"/>
          </p:cNvSpPr>
          <p:nvPr>
            <p:ph type="sldNum" sz="quarter" idx="12"/>
          </p:nvPr>
        </p:nvSpPr>
        <p:spPr>
          <a:xfrm>
            <a:off x="6832600" y="6400885"/>
            <a:ext cx="2057400" cy="223225"/>
          </a:xfrm>
        </p:spPr>
        <p:txBody>
          <a:bodyPr/>
          <a:lstStyle>
            <a:lvl1pPr>
              <a:defRPr>
                <a:solidFill>
                  <a:schemeClr val="tx1"/>
                </a:solidFill>
              </a:defRPr>
            </a:lvl1pPr>
          </a:lstStyle>
          <a:p>
            <a:fld id="{2B7B873C-A46E-4878-A014-BF36A57BE664}" type="slidenum">
              <a:rPr lang="en-US" smtClean="0"/>
              <a:pPr/>
              <a:t>‹#›</a:t>
            </a:fld>
            <a:endParaRPr lang="en-US" dirty="0"/>
          </a:p>
        </p:txBody>
      </p:sp>
      <p:sp>
        <p:nvSpPr>
          <p:cNvPr id="12" name="Content Placeholder 2">
            <a:extLst>
              <a:ext uri="{FF2B5EF4-FFF2-40B4-BE49-F238E27FC236}">
                <a16:creationId xmlns:a16="http://schemas.microsoft.com/office/drawing/2014/main" id="{38575C02-F09E-2748-9D87-533BF05EDF8B}"/>
              </a:ext>
            </a:extLst>
          </p:cNvPr>
          <p:cNvSpPr>
            <a:spLocks noGrp="1"/>
          </p:cNvSpPr>
          <p:nvPr>
            <p:ph idx="1"/>
          </p:nvPr>
        </p:nvSpPr>
        <p:spPr>
          <a:xfrm>
            <a:off x="266700" y="706897"/>
            <a:ext cx="8623300" cy="5624197"/>
          </a:xfrm>
        </p:spPr>
        <p:txBody>
          <a:bodyPr>
            <a:normAutofit/>
          </a:bodyPr>
          <a:lstStyle>
            <a:lvl1pPr marL="228600" indent="-228600">
              <a:buClr>
                <a:srgbClr val="A50021"/>
              </a:buClr>
              <a:buFont typeface="Arial" panose="020B0604020202020204" pitchFamily="34" charset="0"/>
              <a:buChar char="•"/>
              <a:defRPr sz="2400">
                <a:solidFill>
                  <a:schemeClr val="tx1"/>
                </a:solidFill>
              </a:defRPr>
            </a:lvl1pPr>
          </a:lstStyle>
          <a:p>
            <a:endParaRPr lang="en-US" dirty="0"/>
          </a:p>
        </p:txBody>
      </p:sp>
      <p:pic>
        <p:nvPicPr>
          <p:cNvPr id="16" name="Picture 8">
            <a:extLst>
              <a:ext uri="{FF2B5EF4-FFF2-40B4-BE49-F238E27FC236}">
                <a16:creationId xmlns:a16="http://schemas.microsoft.com/office/drawing/2014/main" id="{531313A6-EA90-5A46-8EB4-BA0FF3EEE7DB}"/>
              </a:ext>
            </a:extLst>
          </p:cNvPr>
          <p:cNvPicPr>
            <a:picLocks noChangeAspect="1"/>
          </p:cNvPicPr>
          <p:nvPr userDrawn="1"/>
        </p:nvPicPr>
        <p:blipFill>
          <a:blip r:embed="rId3"/>
          <a:stretch>
            <a:fillRect/>
          </a:stretch>
        </p:blipFill>
        <p:spPr>
          <a:xfrm>
            <a:off x="8168285" y="72991"/>
            <a:ext cx="355681" cy="355681"/>
          </a:xfrm>
          <a:prstGeom prst="rect">
            <a:avLst/>
          </a:prstGeom>
        </p:spPr>
      </p:pic>
      <p:pic>
        <p:nvPicPr>
          <p:cNvPr id="17" name="图片 16" descr="画着卡通图案&#10;&#10;描述已自动生成">
            <a:extLst>
              <a:ext uri="{FF2B5EF4-FFF2-40B4-BE49-F238E27FC236}">
                <a16:creationId xmlns:a16="http://schemas.microsoft.com/office/drawing/2014/main" id="{4B1952F5-E8A8-3744-87E6-9BD704A4BF7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 r="74333" b="-8227"/>
          <a:stretch/>
        </p:blipFill>
        <p:spPr>
          <a:xfrm>
            <a:off x="8618469" y="86511"/>
            <a:ext cx="355681" cy="355680"/>
          </a:xfrm>
          <a:prstGeom prst="rect">
            <a:avLst/>
          </a:prstGeom>
        </p:spPr>
      </p:pic>
    </p:spTree>
    <p:extLst>
      <p:ext uri="{BB962C8B-B14F-4D97-AF65-F5344CB8AC3E}">
        <p14:creationId xmlns:p14="http://schemas.microsoft.com/office/powerpoint/2010/main" val="282900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21232C-1A26-2A48-8A83-57EEE171BC34}"/>
              </a:ext>
            </a:extLst>
          </p:cNvPr>
          <p:cNvSpPr/>
          <p:nvPr userDrawn="1"/>
        </p:nvSpPr>
        <p:spPr>
          <a:xfrm>
            <a:off x="0" y="0"/>
            <a:ext cx="9144000" cy="51077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30119F57-C15A-AB40-998A-2D9A9CB67731}"/>
              </a:ext>
            </a:extLst>
          </p:cNvPr>
          <p:cNvSpPr>
            <a:spLocks noGrp="1"/>
          </p:cNvSpPr>
          <p:nvPr>
            <p:ph type="title"/>
          </p:nvPr>
        </p:nvSpPr>
        <p:spPr>
          <a:xfrm>
            <a:off x="52482" y="-74708"/>
            <a:ext cx="8248650" cy="706897"/>
          </a:xfrm>
          <a:noFill/>
        </p:spPr>
        <p:txBody>
          <a:bodyPr>
            <a:normAutofit/>
          </a:bodyPr>
          <a:lstStyle>
            <a:lvl1pPr>
              <a:defRPr sz="2600">
                <a:solidFill>
                  <a:schemeClr val="bg1"/>
                </a:solidFill>
              </a:defRPr>
            </a:lvl1pPr>
          </a:lstStyle>
          <a:p>
            <a:r>
              <a:rPr lang="en-US" dirty="0"/>
              <a:t>Click to edit Master title style</a:t>
            </a:r>
          </a:p>
        </p:txBody>
      </p:sp>
      <p:sp>
        <p:nvSpPr>
          <p:cNvPr id="9" name="Date Placeholder 3">
            <a:extLst>
              <a:ext uri="{FF2B5EF4-FFF2-40B4-BE49-F238E27FC236}">
                <a16:creationId xmlns:a16="http://schemas.microsoft.com/office/drawing/2014/main" id="{1A740D51-98D6-CF45-8BFD-F0DF9442C3E1}"/>
              </a:ext>
            </a:extLst>
          </p:cNvPr>
          <p:cNvSpPr>
            <a:spLocks noGrp="1"/>
          </p:cNvSpPr>
          <p:nvPr>
            <p:ph type="dt" sz="half" idx="10"/>
          </p:nvPr>
        </p:nvSpPr>
        <p:spPr>
          <a:xfrm>
            <a:off x="266700" y="6400885"/>
            <a:ext cx="2057400" cy="223225"/>
          </a:xfrm>
        </p:spPr>
        <p:txBody>
          <a:bodyPr/>
          <a:lstStyle>
            <a:lvl1pPr>
              <a:defRPr>
                <a:solidFill>
                  <a:schemeClr val="tx1"/>
                </a:solidFill>
              </a:defRPr>
            </a:lvl1pPr>
          </a:lstStyle>
          <a:p>
            <a:fld id="{98F96A78-E747-452A-A472-1528F572ED5B}" type="datetimeFigureOut">
              <a:rPr lang="en-US" smtClean="0"/>
              <a:pPr/>
              <a:t>7/20/22</a:t>
            </a:fld>
            <a:endParaRPr lang="en-US" dirty="0"/>
          </a:p>
        </p:txBody>
      </p:sp>
      <p:sp>
        <p:nvSpPr>
          <p:cNvPr id="11" name="Slide Number Placeholder 5">
            <a:extLst>
              <a:ext uri="{FF2B5EF4-FFF2-40B4-BE49-F238E27FC236}">
                <a16:creationId xmlns:a16="http://schemas.microsoft.com/office/drawing/2014/main" id="{38CAF668-E8EB-544C-B031-9C901C4345CC}"/>
              </a:ext>
            </a:extLst>
          </p:cNvPr>
          <p:cNvSpPr>
            <a:spLocks noGrp="1"/>
          </p:cNvSpPr>
          <p:nvPr>
            <p:ph type="sldNum" sz="quarter" idx="12"/>
          </p:nvPr>
        </p:nvSpPr>
        <p:spPr>
          <a:xfrm>
            <a:off x="6832600" y="6400885"/>
            <a:ext cx="2057400" cy="223225"/>
          </a:xfrm>
        </p:spPr>
        <p:txBody>
          <a:bodyPr/>
          <a:lstStyle>
            <a:lvl1pPr>
              <a:defRPr>
                <a:solidFill>
                  <a:schemeClr val="tx1"/>
                </a:solidFill>
              </a:defRPr>
            </a:lvl1pPr>
          </a:lstStyle>
          <a:p>
            <a:fld id="{2B7B873C-A46E-4878-A014-BF36A57BE664}" type="slidenum">
              <a:rPr lang="en-US" smtClean="0"/>
              <a:pPr/>
              <a:t>‹#›</a:t>
            </a:fld>
            <a:endParaRPr lang="en-US" dirty="0"/>
          </a:p>
        </p:txBody>
      </p:sp>
      <p:sp>
        <p:nvSpPr>
          <p:cNvPr id="13" name="Content Placeholder 2">
            <a:extLst>
              <a:ext uri="{FF2B5EF4-FFF2-40B4-BE49-F238E27FC236}">
                <a16:creationId xmlns:a16="http://schemas.microsoft.com/office/drawing/2014/main" id="{8426316D-4BD0-544E-9788-FEF05C245919}"/>
              </a:ext>
            </a:extLst>
          </p:cNvPr>
          <p:cNvSpPr>
            <a:spLocks noGrp="1"/>
          </p:cNvSpPr>
          <p:nvPr>
            <p:ph idx="1"/>
          </p:nvPr>
        </p:nvSpPr>
        <p:spPr>
          <a:xfrm>
            <a:off x="266700" y="706897"/>
            <a:ext cx="8623300" cy="5624197"/>
          </a:xfrm>
        </p:spPr>
        <p:txBody>
          <a:bodyPr>
            <a:normAutofit/>
          </a:bodyPr>
          <a:lstStyle>
            <a:lvl1pPr marL="228600" indent="-228600">
              <a:buClr>
                <a:srgbClr val="002060"/>
              </a:buClr>
              <a:buFont typeface="Arial" panose="020B0604020202020204" pitchFamily="34" charset="0"/>
              <a:buChar char="•"/>
              <a:defRPr sz="2400">
                <a:solidFill>
                  <a:schemeClr val="tx1"/>
                </a:solidFill>
              </a:defRPr>
            </a:lvl1pPr>
          </a:lstStyle>
          <a:p>
            <a:endParaRPr lang="en-US" dirty="0"/>
          </a:p>
        </p:txBody>
      </p:sp>
      <p:pic>
        <p:nvPicPr>
          <p:cNvPr id="14" name="Picture 8">
            <a:extLst>
              <a:ext uri="{FF2B5EF4-FFF2-40B4-BE49-F238E27FC236}">
                <a16:creationId xmlns:a16="http://schemas.microsoft.com/office/drawing/2014/main" id="{67748360-F3EF-2246-A94A-AF4925F2A329}"/>
              </a:ext>
            </a:extLst>
          </p:cNvPr>
          <p:cNvPicPr>
            <a:picLocks noChangeAspect="1"/>
          </p:cNvPicPr>
          <p:nvPr userDrawn="1"/>
        </p:nvPicPr>
        <p:blipFill>
          <a:blip r:embed="rId2"/>
          <a:stretch>
            <a:fillRect/>
          </a:stretch>
        </p:blipFill>
        <p:spPr>
          <a:xfrm>
            <a:off x="8168285" y="72991"/>
            <a:ext cx="355681" cy="355681"/>
          </a:xfrm>
          <a:prstGeom prst="rect">
            <a:avLst/>
          </a:prstGeom>
        </p:spPr>
      </p:pic>
      <p:pic>
        <p:nvPicPr>
          <p:cNvPr id="15" name="图片 14" descr="画着卡通图案&#10;&#10;描述已自动生成">
            <a:extLst>
              <a:ext uri="{FF2B5EF4-FFF2-40B4-BE49-F238E27FC236}">
                <a16:creationId xmlns:a16="http://schemas.microsoft.com/office/drawing/2014/main" id="{51EA22BD-69B1-C648-B17E-37C0FAC9DEF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r="74333" b="-8227"/>
          <a:stretch/>
        </p:blipFill>
        <p:spPr>
          <a:xfrm>
            <a:off x="8618469" y="86511"/>
            <a:ext cx="355681" cy="355680"/>
          </a:xfrm>
          <a:prstGeom prst="rect">
            <a:avLst/>
          </a:prstGeom>
        </p:spPr>
      </p:pic>
    </p:spTree>
    <p:extLst>
      <p:ext uri="{BB962C8B-B14F-4D97-AF65-F5344CB8AC3E}">
        <p14:creationId xmlns:p14="http://schemas.microsoft.com/office/powerpoint/2010/main" val="228802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120A9F-4739-AB48-BB1B-149A6E17571B}"/>
              </a:ext>
            </a:extLst>
          </p:cNvPr>
          <p:cNvSpPr/>
          <p:nvPr userDrawn="1"/>
        </p:nvSpPr>
        <p:spPr>
          <a:xfrm>
            <a:off x="0" y="-1"/>
            <a:ext cx="9144000" cy="51077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10" name="Title 1">
            <a:extLst>
              <a:ext uri="{FF2B5EF4-FFF2-40B4-BE49-F238E27FC236}">
                <a16:creationId xmlns:a16="http://schemas.microsoft.com/office/drawing/2014/main" id="{30119F57-C15A-AB40-998A-2D9A9CB67731}"/>
              </a:ext>
            </a:extLst>
          </p:cNvPr>
          <p:cNvSpPr>
            <a:spLocks noGrp="1"/>
          </p:cNvSpPr>
          <p:nvPr>
            <p:ph type="title"/>
          </p:nvPr>
        </p:nvSpPr>
        <p:spPr>
          <a:xfrm>
            <a:off x="52482" y="-74708"/>
            <a:ext cx="8248650" cy="706897"/>
          </a:xfrm>
          <a:noFill/>
        </p:spPr>
        <p:txBody>
          <a:bodyPr>
            <a:normAutofit/>
          </a:bodyPr>
          <a:lstStyle>
            <a:lvl1pPr>
              <a:defRPr sz="2600">
                <a:solidFill>
                  <a:schemeClr val="bg1"/>
                </a:solidFill>
              </a:defRPr>
            </a:lvl1pPr>
          </a:lstStyle>
          <a:p>
            <a:r>
              <a:rPr lang="en-US" dirty="0"/>
              <a:t>Click to edit Master title style</a:t>
            </a:r>
          </a:p>
        </p:txBody>
      </p:sp>
      <p:sp>
        <p:nvSpPr>
          <p:cNvPr id="11" name="Date Placeholder 3">
            <a:extLst>
              <a:ext uri="{FF2B5EF4-FFF2-40B4-BE49-F238E27FC236}">
                <a16:creationId xmlns:a16="http://schemas.microsoft.com/office/drawing/2014/main" id="{0FA52B81-387B-7243-8010-0FCE21FBA10B}"/>
              </a:ext>
            </a:extLst>
          </p:cNvPr>
          <p:cNvSpPr>
            <a:spLocks noGrp="1"/>
          </p:cNvSpPr>
          <p:nvPr>
            <p:ph type="dt" sz="half" idx="10"/>
          </p:nvPr>
        </p:nvSpPr>
        <p:spPr>
          <a:xfrm>
            <a:off x="266700" y="6400885"/>
            <a:ext cx="2057400" cy="223225"/>
          </a:xfrm>
        </p:spPr>
        <p:txBody>
          <a:bodyPr/>
          <a:lstStyle>
            <a:lvl1pPr>
              <a:defRPr>
                <a:solidFill>
                  <a:schemeClr val="tx1"/>
                </a:solidFill>
              </a:defRPr>
            </a:lvl1pPr>
          </a:lstStyle>
          <a:p>
            <a:fld id="{98F96A78-E747-452A-A472-1528F572ED5B}" type="datetimeFigureOut">
              <a:rPr lang="en-US" smtClean="0"/>
              <a:pPr/>
              <a:t>7/20/22</a:t>
            </a:fld>
            <a:endParaRPr lang="en-US" dirty="0"/>
          </a:p>
        </p:txBody>
      </p:sp>
      <p:sp>
        <p:nvSpPr>
          <p:cNvPr id="12" name="Slide Number Placeholder 5">
            <a:extLst>
              <a:ext uri="{FF2B5EF4-FFF2-40B4-BE49-F238E27FC236}">
                <a16:creationId xmlns:a16="http://schemas.microsoft.com/office/drawing/2014/main" id="{2E5DB841-F477-7C40-B6ED-82A562B01696}"/>
              </a:ext>
            </a:extLst>
          </p:cNvPr>
          <p:cNvSpPr>
            <a:spLocks noGrp="1"/>
          </p:cNvSpPr>
          <p:nvPr>
            <p:ph type="sldNum" sz="quarter" idx="12"/>
          </p:nvPr>
        </p:nvSpPr>
        <p:spPr>
          <a:xfrm>
            <a:off x="6832600" y="6400885"/>
            <a:ext cx="2057400" cy="223225"/>
          </a:xfrm>
        </p:spPr>
        <p:txBody>
          <a:bodyPr/>
          <a:lstStyle>
            <a:lvl1pPr>
              <a:defRPr>
                <a:solidFill>
                  <a:schemeClr val="tx1"/>
                </a:solidFill>
              </a:defRPr>
            </a:lvl1pPr>
          </a:lstStyle>
          <a:p>
            <a:fld id="{2B7B873C-A46E-4878-A014-BF36A57BE664}" type="slidenum">
              <a:rPr lang="en-US" smtClean="0"/>
              <a:pPr/>
              <a:t>‹#›</a:t>
            </a:fld>
            <a:endParaRPr lang="en-US" dirty="0"/>
          </a:p>
        </p:txBody>
      </p:sp>
      <p:sp>
        <p:nvSpPr>
          <p:cNvPr id="13" name="Content Placeholder 2">
            <a:extLst>
              <a:ext uri="{FF2B5EF4-FFF2-40B4-BE49-F238E27FC236}">
                <a16:creationId xmlns:a16="http://schemas.microsoft.com/office/drawing/2014/main" id="{9D85B1A5-AA2B-544D-9C3E-60915F70070F}"/>
              </a:ext>
            </a:extLst>
          </p:cNvPr>
          <p:cNvSpPr>
            <a:spLocks noGrp="1"/>
          </p:cNvSpPr>
          <p:nvPr>
            <p:ph idx="1"/>
          </p:nvPr>
        </p:nvSpPr>
        <p:spPr>
          <a:xfrm>
            <a:off x="266700" y="706897"/>
            <a:ext cx="8623300" cy="5624197"/>
          </a:xfrm>
        </p:spPr>
        <p:txBody>
          <a:bodyPr>
            <a:normAutofit/>
          </a:bodyPr>
          <a:lstStyle>
            <a:lvl1pPr marL="228600" indent="-228600">
              <a:buClr>
                <a:srgbClr val="548235"/>
              </a:buClr>
              <a:buFont typeface="Arial" panose="020B0604020202020204" pitchFamily="34" charset="0"/>
              <a:buChar char="•"/>
              <a:defRPr sz="2400">
                <a:solidFill>
                  <a:schemeClr val="tx1"/>
                </a:solidFill>
              </a:defRPr>
            </a:lvl1pPr>
          </a:lstStyle>
          <a:p>
            <a:endParaRPr lang="en-US" dirty="0"/>
          </a:p>
        </p:txBody>
      </p:sp>
      <p:pic>
        <p:nvPicPr>
          <p:cNvPr id="14" name="Picture 8">
            <a:extLst>
              <a:ext uri="{FF2B5EF4-FFF2-40B4-BE49-F238E27FC236}">
                <a16:creationId xmlns:a16="http://schemas.microsoft.com/office/drawing/2014/main" id="{46B48FE5-6FED-094A-AAB9-12E8AAB05457}"/>
              </a:ext>
            </a:extLst>
          </p:cNvPr>
          <p:cNvPicPr>
            <a:picLocks noChangeAspect="1"/>
          </p:cNvPicPr>
          <p:nvPr userDrawn="1"/>
        </p:nvPicPr>
        <p:blipFill>
          <a:blip r:embed="rId2"/>
          <a:stretch>
            <a:fillRect/>
          </a:stretch>
        </p:blipFill>
        <p:spPr>
          <a:xfrm>
            <a:off x="8168285" y="72991"/>
            <a:ext cx="355681" cy="355681"/>
          </a:xfrm>
          <a:prstGeom prst="rect">
            <a:avLst/>
          </a:prstGeom>
        </p:spPr>
      </p:pic>
      <p:pic>
        <p:nvPicPr>
          <p:cNvPr id="15" name="图片 14" descr="画着卡通图案&#10;&#10;描述已自动生成">
            <a:extLst>
              <a:ext uri="{FF2B5EF4-FFF2-40B4-BE49-F238E27FC236}">
                <a16:creationId xmlns:a16="http://schemas.microsoft.com/office/drawing/2014/main" id="{68FD76D5-B4CA-0E4C-B7FB-7627AEE782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r="74333" b="-8227"/>
          <a:stretch/>
        </p:blipFill>
        <p:spPr>
          <a:xfrm>
            <a:off x="8618469" y="86511"/>
            <a:ext cx="355681" cy="355680"/>
          </a:xfrm>
          <a:prstGeom prst="rect">
            <a:avLst/>
          </a:prstGeom>
        </p:spPr>
      </p:pic>
    </p:spTree>
    <p:extLst>
      <p:ext uri="{BB962C8B-B14F-4D97-AF65-F5344CB8AC3E}">
        <p14:creationId xmlns:p14="http://schemas.microsoft.com/office/powerpoint/2010/main" val="3451971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6700" y="872367"/>
            <a:ext cx="8248650" cy="18850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6700" y="2762249"/>
            <a:ext cx="8248650" cy="34147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6700" y="6356352"/>
            <a:ext cx="2057400" cy="297634"/>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98F96A78-E747-452A-A472-1528F572ED5B}" type="datetimeFigureOut">
              <a:rPr lang="en-US" smtClean="0"/>
              <a:pPr/>
              <a:t>7/20/22</a:t>
            </a:fld>
            <a:endParaRPr lang="en-US"/>
          </a:p>
        </p:txBody>
      </p:sp>
      <p:sp>
        <p:nvSpPr>
          <p:cNvPr id="6" name="Slide Number Placeholder 5"/>
          <p:cNvSpPr>
            <a:spLocks noGrp="1"/>
          </p:cNvSpPr>
          <p:nvPr>
            <p:ph type="sldNum" sz="quarter" idx="4"/>
          </p:nvPr>
        </p:nvSpPr>
        <p:spPr>
          <a:xfrm>
            <a:off x="6457950" y="6356352"/>
            <a:ext cx="2057400" cy="297634"/>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B7B873C-A46E-4878-A014-BF36A57BE664}" type="slidenum">
              <a:rPr lang="en-US" smtClean="0"/>
              <a:pPr/>
              <a:t>‹#›</a:t>
            </a:fld>
            <a:endParaRPr lang="en-US"/>
          </a:p>
        </p:txBody>
      </p:sp>
    </p:spTree>
    <p:extLst>
      <p:ext uri="{BB962C8B-B14F-4D97-AF65-F5344CB8AC3E}">
        <p14:creationId xmlns:p14="http://schemas.microsoft.com/office/powerpoint/2010/main" val="3826599288"/>
      </p:ext>
    </p:extLst>
  </p:cSld>
  <p:clrMap bg1="lt1" tx1="dk1" bg2="lt2" tx2="dk2" accent1="accent1" accent2="accent2" accent3="accent3" accent4="accent4" accent5="accent5" accent6="accent6" hlink="hlink" folHlink="folHlink"/>
  <p:sldLayoutIdLst>
    <p:sldLayoutId id="2147483662" r:id="rId1"/>
    <p:sldLayoutId id="2147483689" r:id="rId2"/>
    <p:sldLayoutId id="2147483667" r:id="rId3"/>
    <p:sldLayoutId id="2147483688" r:id="rId4"/>
    <p:sldLayoutId id="2147483690" r:id="rId5"/>
    <p:sldLayoutId id="2147483691" r:id="rId6"/>
    <p:sldLayoutId id="2147483695" r:id="rId7"/>
    <p:sldLayoutId id="2147483694" r:id="rId8"/>
    <p:sldLayoutId id="2147483692" r:id="rId9"/>
    <p:sldLayoutId id="2147483670" r:id="rId10"/>
    <p:sldLayoutId id="2147483711" r:id="rId11"/>
    <p:sldLayoutId id="2147483712" r:id="rId12"/>
    <p:sldLayoutId id="2147483713" r:id="rId13"/>
    <p:sldLayoutId id="2147483697" r:id="rId14"/>
    <p:sldLayoutId id="2147483698" r:id="rId15"/>
    <p:sldLayoutId id="2147483699" r:id="rId16"/>
  </p:sldLayoutIdLst>
  <p:txStyles>
    <p:titleStyle>
      <a:lvl1pPr algn="l" defTabSz="914400" rtl="0" eaLnBrk="1" latinLnBrk="0" hangingPunct="1">
        <a:lnSpc>
          <a:spcPct val="90000"/>
        </a:lnSpc>
        <a:spcBef>
          <a:spcPct val="0"/>
        </a:spcBef>
        <a:buNone/>
        <a:defRPr sz="4400" b="0" kern="1200">
          <a:solidFill>
            <a:srgbClr val="A5002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tx1">
            <a:lumMod val="50000"/>
            <a:lumOff val="50000"/>
          </a:schemeClr>
        </a:buClr>
        <a:buFont typeface="Arial" panose="020B0604020202020204" pitchFamily="34" charset="0"/>
        <a:buChar char="&gt;"/>
        <a:defRPr sz="28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slideLayout" Target="../slideLayouts/slideLayout10.xml"/><Relationship Id="rId4" Type="http://schemas.openxmlformats.org/officeDocument/2006/relationships/video" Target="../media/media2.mp4"/></Relationships>
</file>

<file path=ppt/slides/_rels/slide16.xml.rels><?xml version="1.0" encoding="UTF-8" standalone="yes"?>
<Relationships xmlns="http://schemas.openxmlformats.org/package/2006/relationships"><Relationship Id="rId3" Type="http://schemas.microsoft.com/office/2018/10/relationships/comments" Target="../comments/modernComment_13C_1E9A6B91.xm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hyperlink" Target="https://robot-hub.org/project/human-robot-collaboration-in-industry-4-0/" TargetMode="External"/><Relationship Id="rId5" Type="http://schemas.openxmlformats.org/officeDocument/2006/relationships/hyperlink" Target="https://sharework-project.eu/project/sharework-ontology-for-human-robot-collaboration-cirp-conference-2020/" TargetMode="Externa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38_59E5DF8.xm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1476-7D99-BD42-AC92-CDEA4B949199}"/>
              </a:ext>
            </a:extLst>
          </p:cNvPr>
          <p:cNvSpPr>
            <a:spLocks noGrp="1"/>
          </p:cNvSpPr>
          <p:nvPr>
            <p:ph type="ctrTitle"/>
          </p:nvPr>
        </p:nvSpPr>
        <p:spPr>
          <a:xfrm>
            <a:off x="2228977" y="946364"/>
            <a:ext cx="6611487" cy="1163774"/>
          </a:xfrm>
        </p:spPr>
        <p:txBody>
          <a:bodyPr>
            <a:noAutofit/>
          </a:bodyPr>
          <a:lstStyle/>
          <a:p>
            <a:r>
              <a:rPr lang="en-US" sz="2800" b="1" dirty="0">
                <a:solidFill>
                  <a:schemeClr val="tx1">
                    <a:lumMod val="75000"/>
                    <a:lumOff val="25000"/>
                  </a:schemeClr>
                </a:solidFill>
                <a:latin typeface="+mn-lt"/>
                <a:cs typeface="Times New Roman"/>
              </a:rPr>
              <a:t>A Meta-Reinforcement Learning-Based Adaptive Robot Control for Human-Robot Collaboration in Personalized Production</a:t>
            </a:r>
            <a:endParaRPr lang="en-US" sz="2800" b="1" dirty="0">
              <a:solidFill>
                <a:schemeClr val="tx1">
                  <a:lumMod val="75000"/>
                  <a:lumOff val="25000"/>
                </a:schemeClr>
              </a:solidFill>
              <a:latin typeface="+mn-lt"/>
              <a:ea typeface="Calibri"/>
              <a:cs typeface="Times New Roman"/>
            </a:endParaRPr>
          </a:p>
        </p:txBody>
      </p:sp>
      <p:sp>
        <p:nvSpPr>
          <p:cNvPr id="3" name="Subtitle 2">
            <a:extLst>
              <a:ext uri="{FF2B5EF4-FFF2-40B4-BE49-F238E27FC236}">
                <a16:creationId xmlns:a16="http://schemas.microsoft.com/office/drawing/2014/main" id="{0EE059B3-A126-944A-8E0A-69744A01D2CD}"/>
              </a:ext>
            </a:extLst>
          </p:cNvPr>
          <p:cNvSpPr>
            <a:spLocks noGrp="1"/>
          </p:cNvSpPr>
          <p:nvPr>
            <p:ph type="subTitle" idx="1"/>
          </p:nvPr>
        </p:nvSpPr>
        <p:spPr>
          <a:xfrm>
            <a:off x="5763072" y="3525819"/>
            <a:ext cx="3134306" cy="1744385"/>
          </a:xfrm>
        </p:spPr>
        <p:txBody>
          <a:bodyPr vert="horz" lIns="91440" tIns="45720" rIns="91440" bIns="45720" rtlCol="0" anchor="t">
            <a:normAutofit/>
          </a:bodyPr>
          <a:lstStyle/>
          <a:p>
            <a:pPr>
              <a:lnSpc>
                <a:spcPct val="115000"/>
              </a:lnSpc>
            </a:pPr>
            <a:r>
              <a:rPr lang="en-US" sz="2000" b="1">
                <a:latin typeface="+mn-lt"/>
                <a:cs typeface="Times New Roman"/>
              </a:rPr>
              <a:t>Hin</a:t>
            </a:r>
            <a:r>
              <a:rPr lang="en-US" sz="2000" b="1" dirty="0">
                <a:latin typeface="+mn-lt"/>
                <a:cs typeface="Times New Roman"/>
              </a:rPr>
              <a:t> Chi Kwok, </a:t>
            </a:r>
            <a:r>
              <a:rPr lang="en-US" sz="2000" b="1">
                <a:latin typeface="+mn-lt"/>
                <a:cs typeface="Times New Roman"/>
              </a:rPr>
              <a:t>Chengxi</a:t>
            </a:r>
            <a:r>
              <a:rPr lang="en-US" sz="2000" b="1" dirty="0">
                <a:latin typeface="+mn-lt"/>
                <a:cs typeface="Times New Roman"/>
              </a:rPr>
              <a:t> Li, </a:t>
            </a:r>
            <a:endParaRPr lang="en-US" b="1" dirty="0">
              <a:latin typeface="+mn-lt"/>
              <a:ea typeface="Calibri"/>
              <a:cs typeface="Times New Roman"/>
            </a:endParaRPr>
          </a:p>
          <a:p>
            <a:pPr>
              <a:lnSpc>
                <a:spcPct val="114999"/>
              </a:lnSpc>
            </a:pPr>
            <a:r>
              <a:rPr lang="en-US" sz="2000" b="1" dirty="0" err="1">
                <a:latin typeface="+mn-lt"/>
                <a:cs typeface="Times New Roman"/>
              </a:rPr>
              <a:t>Yatming</a:t>
            </a:r>
            <a:r>
              <a:rPr lang="en-US" sz="2000" b="1" dirty="0">
                <a:latin typeface="+mn-lt"/>
                <a:cs typeface="Times New Roman"/>
              </a:rPr>
              <a:t> Pang, Pai Zheng</a:t>
            </a:r>
            <a:endParaRPr lang="en-US" b="1" dirty="0">
              <a:latin typeface="+mn-lt"/>
              <a:ea typeface="Calibri"/>
              <a:cs typeface="Times New Roman"/>
            </a:endParaRPr>
          </a:p>
          <a:p>
            <a:pPr>
              <a:lnSpc>
                <a:spcPct val="115000"/>
              </a:lnSpc>
            </a:pPr>
            <a:r>
              <a:rPr lang="en-US" sz="1200">
                <a:latin typeface="+mn-lt"/>
                <a:cs typeface="Times New Roman"/>
              </a:rPr>
              <a:t>Department of Industrial and Systems Engineering, The Hong Kong Polytechnic University, Hong Kong S.A.R., China </a:t>
            </a:r>
            <a:r>
              <a:rPr lang="en-US" sz="1200" b="1" dirty="0">
                <a:latin typeface="+mn-lt"/>
                <a:cs typeface="Times New Roman"/>
              </a:rPr>
              <a:t> </a:t>
            </a:r>
            <a:endParaRPr lang="en-US" sz="1200" b="1" dirty="0">
              <a:latin typeface="+mn-lt"/>
              <a:ea typeface="Calibri"/>
              <a:cs typeface="Times New Roman" panose="02020603050405020304" pitchFamily="18" charset="0"/>
            </a:endParaRPr>
          </a:p>
        </p:txBody>
      </p:sp>
    </p:spTree>
    <p:extLst>
      <p:ext uri="{BB962C8B-B14F-4D97-AF65-F5344CB8AC3E}">
        <p14:creationId xmlns:p14="http://schemas.microsoft.com/office/powerpoint/2010/main" val="1208346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EB8B-FD4C-4F45-ADCF-85139AFDF27C}"/>
              </a:ext>
            </a:extLst>
          </p:cNvPr>
          <p:cNvSpPr>
            <a:spLocks noGrp="1"/>
          </p:cNvSpPr>
          <p:nvPr>
            <p:ph type="title"/>
          </p:nvPr>
        </p:nvSpPr>
        <p:spPr/>
        <p:txBody>
          <a:bodyPr/>
          <a:lstStyle/>
          <a:p>
            <a:r>
              <a:rPr lang="en-US" b="1">
                <a:latin typeface="+mn-lt"/>
                <a:cs typeface="Calibri"/>
              </a:rPr>
              <a:t>Methodology</a:t>
            </a:r>
            <a:endParaRPr lang="en-US">
              <a:latin typeface="Arial"/>
              <a:cs typeface="Arial"/>
            </a:endParaRPr>
          </a:p>
        </p:txBody>
      </p:sp>
      <p:sp>
        <p:nvSpPr>
          <p:cNvPr id="3" name="Content Placeholder 2">
            <a:extLst>
              <a:ext uri="{FF2B5EF4-FFF2-40B4-BE49-F238E27FC236}">
                <a16:creationId xmlns:a16="http://schemas.microsoft.com/office/drawing/2014/main" id="{8EE0D4B5-EEA2-DA42-B2F6-B2CC4EB456D8}"/>
              </a:ext>
            </a:extLst>
          </p:cNvPr>
          <p:cNvSpPr>
            <a:spLocks noGrp="1"/>
          </p:cNvSpPr>
          <p:nvPr>
            <p:ph idx="1"/>
          </p:nvPr>
        </p:nvSpPr>
        <p:spPr>
          <a:xfrm>
            <a:off x="266700" y="1127761"/>
            <a:ext cx="8742389" cy="5917616"/>
          </a:xfrm>
        </p:spPr>
        <p:txBody>
          <a:bodyPr vert="horz" lIns="91440" tIns="45720" rIns="91440" bIns="45720" rtlCol="0" anchor="t">
            <a:normAutofit/>
          </a:bodyPr>
          <a:lstStyle/>
          <a:p>
            <a:pPr algn="just">
              <a:lnSpc>
                <a:spcPct val="100000"/>
              </a:lnSpc>
            </a:pPr>
            <a:r>
              <a:rPr lang="en-HK" sz="2000" dirty="0">
                <a:latin typeface="+mn-lt"/>
                <a:cs typeface="Times New Roman"/>
              </a:rPr>
              <a:t>Task-specific learning phase</a:t>
            </a:r>
            <a:r>
              <a:rPr lang="en-US" altLang="zh-CN" sz="2000" dirty="0">
                <a:latin typeface="+mn-lt"/>
                <a:cs typeface="Times New Roman"/>
              </a:rPr>
              <a:t>;</a:t>
            </a:r>
            <a:endParaRPr lang="en-HK" sz="2000" dirty="0">
              <a:latin typeface="+mn-lt"/>
              <a:cs typeface="Times New Roman" panose="02020603050405020304" pitchFamily="18" charset="0"/>
            </a:endParaRPr>
          </a:p>
          <a:p>
            <a:pPr algn="just">
              <a:lnSpc>
                <a:spcPct val="100000"/>
              </a:lnSpc>
            </a:pPr>
            <a:r>
              <a:rPr lang="en-HK" sz="2000" dirty="0">
                <a:latin typeface="+mn-lt"/>
                <a:cs typeface="Times New Roman"/>
              </a:rPr>
              <a:t>Meta-policy learning phase</a:t>
            </a:r>
            <a:r>
              <a:rPr lang="en-US" altLang="zh-CN" sz="2000" dirty="0">
                <a:latin typeface="+mn-lt"/>
                <a:cs typeface="Times New Roman"/>
              </a:rPr>
              <a:t>;</a:t>
            </a:r>
            <a:endParaRPr lang="en-HK" sz="2000" dirty="0">
              <a:latin typeface="+mn-lt"/>
              <a:cs typeface="Times New Roman"/>
            </a:endParaRPr>
          </a:p>
          <a:p>
            <a:pPr algn="just">
              <a:lnSpc>
                <a:spcPct val="100000"/>
              </a:lnSpc>
            </a:pPr>
            <a:r>
              <a:rPr lang="en-HK" sz="2000" dirty="0">
                <a:latin typeface="+mn-lt"/>
                <a:cs typeface="Times New Roman"/>
              </a:rPr>
              <a:t>Meta-policy generalizing phase</a:t>
            </a:r>
            <a:endParaRPr lang="en-HK" sz="2000" dirty="0">
              <a:latin typeface="+mn-lt"/>
            </a:endParaRPr>
          </a:p>
          <a:p>
            <a:pPr marL="0" indent="0">
              <a:buNone/>
            </a:pPr>
            <a:endParaRPr lang="en-HK" sz="2800" dirty="0"/>
          </a:p>
        </p:txBody>
      </p:sp>
      <p:pic>
        <p:nvPicPr>
          <p:cNvPr id="4" name="Picture 3" descr="Diagram&#10;&#10;Description automatically generated">
            <a:extLst>
              <a:ext uri="{FF2B5EF4-FFF2-40B4-BE49-F238E27FC236}">
                <a16:creationId xmlns:a16="http://schemas.microsoft.com/office/drawing/2014/main" id="{5051FF18-E699-6D05-E0F7-85A6AAC120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82026" y="2562364"/>
            <a:ext cx="5524763" cy="3118906"/>
          </a:xfrm>
          <a:prstGeom prst="rect">
            <a:avLst/>
          </a:prstGeom>
        </p:spPr>
      </p:pic>
      <p:sp>
        <p:nvSpPr>
          <p:cNvPr id="5" name="TextBox 4">
            <a:extLst>
              <a:ext uri="{FF2B5EF4-FFF2-40B4-BE49-F238E27FC236}">
                <a16:creationId xmlns:a16="http://schemas.microsoft.com/office/drawing/2014/main" id="{D7241272-8AF7-F83A-3022-0CE4DDFAB616}"/>
              </a:ext>
            </a:extLst>
          </p:cNvPr>
          <p:cNvSpPr txBox="1"/>
          <p:nvPr/>
        </p:nvSpPr>
        <p:spPr>
          <a:xfrm>
            <a:off x="2780091" y="5617864"/>
            <a:ext cx="3652090" cy="276999"/>
          </a:xfrm>
          <a:prstGeom prst="rect">
            <a:avLst/>
          </a:prstGeom>
          <a:noFill/>
        </p:spPr>
        <p:txBody>
          <a:bodyPr wrap="square" lIns="91440" tIns="45720" rIns="91440" bIns="45720" anchor="t">
            <a:spAutoFit/>
          </a:bodyPr>
          <a:lstStyle/>
          <a:p>
            <a:pPr algn="ctr"/>
            <a:r>
              <a:rPr lang="en-HK" sz="1200" dirty="0">
                <a:cs typeface="Calibri"/>
              </a:rPr>
              <a:t>The diagram of meta-RL learning process </a:t>
            </a:r>
            <a:r>
              <a:rPr lang="en-HK" sz="1050" dirty="0">
                <a:ea typeface="+mn-lt"/>
                <a:cs typeface="+mn-lt"/>
              </a:rPr>
              <a:t>[6].</a:t>
            </a:r>
            <a:endParaRPr lang="en-HK" sz="1050" dirty="0">
              <a:cs typeface="Times New Roman" panose="02020603050405020304" pitchFamily="18" charset="0"/>
            </a:endParaRPr>
          </a:p>
        </p:txBody>
      </p:sp>
      <p:sp>
        <p:nvSpPr>
          <p:cNvPr id="7" name="TextBox 6">
            <a:extLst>
              <a:ext uri="{FF2B5EF4-FFF2-40B4-BE49-F238E27FC236}">
                <a16:creationId xmlns:a16="http://schemas.microsoft.com/office/drawing/2014/main" id="{B29B17E4-566A-5EC2-906A-83FBE49201D4}"/>
              </a:ext>
            </a:extLst>
          </p:cNvPr>
          <p:cNvSpPr txBox="1"/>
          <p:nvPr/>
        </p:nvSpPr>
        <p:spPr>
          <a:xfrm>
            <a:off x="0" y="6611779"/>
            <a:ext cx="8722519" cy="246221"/>
          </a:xfrm>
          <a:prstGeom prst="rect">
            <a:avLst/>
          </a:prstGeom>
          <a:noFill/>
        </p:spPr>
        <p:txBody>
          <a:bodyPr wrap="square">
            <a:spAutoFit/>
          </a:bodyPr>
          <a:lstStyle/>
          <a:p>
            <a:r>
              <a:rPr lang="en-HK" sz="1000" dirty="0">
                <a:effectLst/>
              </a:rPr>
              <a:t>[6] Mathew </a:t>
            </a:r>
            <a:r>
              <a:rPr lang="en-HK" sz="1000" dirty="0" err="1">
                <a:effectLst/>
              </a:rPr>
              <a:t>Botvinick</a:t>
            </a:r>
            <a:r>
              <a:rPr lang="en-HK" sz="1000" dirty="0">
                <a:effectLst/>
              </a:rPr>
              <a:t> et al. “Reinforcement learning, fast and slow”. In: </a:t>
            </a:r>
            <a:r>
              <a:rPr lang="en-HK" sz="1000" i="1" dirty="0">
                <a:effectLst/>
              </a:rPr>
              <a:t>Trends in cognitive sciences </a:t>
            </a:r>
            <a:r>
              <a:rPr lang="en-HK" sz="1000" dirty="0">
                <a:effectLst/>
              </a:rPr>
              <a:t>(2019). </a:t>
            </a:r>
          </a:p>
        </p:txBody>
      </p:sp>
    </p:spTree>
    <p:extLst>
      <p:ext uri="{BB962C8B-B14F-4D97-AF65-F5344CB8AC3E}">
        <p14:creationId xmlns:p14="http://schemas.microsoft.com/office/powerpoint/2010/main" val="9397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537B7-5A19-06C0-52CD-9B151C33CF6E}"/>
              </a:ext>
            </a:extLst>
          </p:cNvPr>
          <p:cNvSpPr>
            <a:spLocks noGrp="1"/>
          </p:cNvSpPr>
          <p:nvPr>
            <p:ph type="title"/>
          </p:nvPr>
        </p:nvSpPr>
        <p:spPr/>
        <p:txBody>
          <a:bodyPr/>
          <a:lstStyle/>
          <a:p>
            <a:r>
              <a:rPr lang="en-US" b="1">
                <a:latin typeface="+mn-lt"/>
                <a:cs typeface="Calibri"/>
              </a:rPr>
              <a:t>Experiments </a:t>
            </a:r>
            <a:endParaRPr lang="en-US">
              <a:latin typeface="Arial"/>
              <a:cs typeface="Arial"/>
            </a:endParaRPr>
          </a:p>
        </p:txBody>
      </p:sp>
      <p:sp>
        <p:nvSpPr>
          <p:cNvPr id="3" name="Content Placeholder 2">
            <a:extLst>
              <a:ext uri="{FF2B5EF4-FFF2-40B4-BE49-F238E27FC236}">
                <a16:creationId xmlns:a16="http://schemas.microsoft.com/office/drawing/2014/main" id="{99BA565D-214D-B7A6-2EF1-FAB09966B648}"/>
              </a:ext>
            </a:extLst>
          </p:cNvPr>
          <p:cNvSpPr>
            <a:spLocks noGrp="1"/>
          </p:cNvSpPr>
          <p:nvPr>
            <p:ph idx="1"/>
          </p:nvPr>
        </p:nvSpPr>
        <p:spPr/>
        <p:txBody>
          <a:bodyPr vert="horz" lIns="91440" tIns="45720" rIns="91440" bIns="45720" rtlCol="0" anchor="t">
            <a:normAutofit/>
          </a:bodyPr>
          <a:lstStyle/>
          <a:p>
            <a:r>
              <a:rPr lang="en-US" sz="2000" b="1" dirty="0">
                <a:latin typeface="+mn-lt"/>
                <a:cs typeface="Arial"/>
              </a:rPr>
              <a:t>Pre-training set</a:t>
            </a:r>
            <a:r>
              <a:rPr lang="en-US" altLang="zh-CN" sz="2000" b="1" dirty="0">
                <a:latin typeface="+mn-lt"/>
                <a:cs typeface="Arial"/>
              </a:rPr>
              <a:t>:</a:t>
            </a:r>
            <a:r>
              <a:rPr lang="zh-CN" altLang="en-US" sz="2000" b="1" dirty="0">
                <a:latin typeface="+mn-lt"/>
                <a:cs typeface="Arial"/>
              </a:rPr>
              <a:t> </a:t>
            </a:r>
            <a:endParaRPr lang="en-US" altLang="zh-CN" sz="2000" b="1" dirty="0">
              <a:latin typeface="+mn-lt"/>
              <a:cs typeface="Arial"/>
            </a:endParaRPr>
          </a:p>
          <a:p>
            <a:pPr marL="0" indent="0">
              <a:buNone/>
            </a:pPr>
            <a:r>
              <a:rPr lang="en-US" sz="2000" dirty="0">
                <a:latin typeface="+mn-lt"/>
                <a:cs typeface="Arial"/>
              </a:rPr>
              <a:t>Manipulation of different object</a:t>
            </a:r>
            <a:r>
              <a:rPr lang="en-US" altLang="zh-CN" sz="2000" dirty="0">
                <a:latin typeface="+mn-lt"/>
                <a:cs typeface="Arial"/>
              </a:rPr>
              <a:t>s </a:t>
            </a:r>
          </a:p>
          <a:p>
            <a:r>
              <a:rPr lang="en-US" sz="2000" b="1" dirty="0">
                <a:latin typeface="+mn-lt"/>
                <a:cs typeface="Arial"/>
              </a:rPr>
              <a:t>Unseen sampled tasks</a:t>
            </a:r>
            <a:r>
              <a:rPr lang="en-US" altLang="zh-CN" sz="2000" b="1" dirty="0">
                <a:latin typeface="+mn-lt"/>
                <a:cs typeface="Arial"/>
              </a:rPr>
              <a:t>:</a:t>
            </a:r>
            <a:endParaRPr lang="en-US" sz="2000" b="1" dirty="0">
              <a:latin typeface="+mn-lt"/>
              <a:cs typeface="Arial"/>
            </a:endParaRPr>
          </a:p>
          <a:p>
            <a:pPr marL="0" indent="0">
              <a:buNone/>
            </a:pPr>
            <a:r>
              <a:rPr lang="en-US" sz="2000" dirty="0">
                <a:latin typeface="+mn-lt"/>
                <a:cs typeface="Arial"/>
              </a:rPr>
              <a:t>Complete a specific practical use task</a:t>
            </a:r>
            <a:endParaRPr lang="en-US" sz="2000" dirty="0">
              <a:latin typeface="+mn-lt"/>
            </a:endParaRPr>
          </a:p>
          <a:p>
            <a:pPr marL="0" indent="0">
              <a:buNone/>
            </a:pPr>
            <a:endParaRPr lang="en-US" dirty="0">
              <a:latin typeface="+mn-lt"/>
            </a:endParaRPr>
          </a:p>
        </p:txBody>
      </p:sp>
      <p:pic>
        <p:nvPicPr>
          <p:cNvPr id="4" name="Picture 4">
            <a:extLst>
              <a:ext uri="{FF2B5EF4-FFF2-40B4-BE49-F238E27FC236}">
                <a16:creationId xmlns:a16="http://schemas.microsoft.com/office/drawing/2014/main" id="{5AAF3C36-59AB-0E85-FB2A-641CEBB5468B}"/>
              </a:ext>
            </a:extLst>
          </p:cNvPr>
          <p:cNvPicPr>
            <a:picLocks noChangeAspect="1"/>
          </p:cNvPicPr>
          <p:nvPr/>
        </p:nvPicPr>
        <p:blipFill rotWithShape="1">
          <a:blip r:embed="rId3"/>
          <a:srcRect r="14408" b="286"/>
          <a:stretch/>
        </p:blipFill>
        <p:spPr>
          <a:xfrm>
            <a:off x="2322231" y="2814305"/>
            <a:ext cx="4734879" cy="3303185"/>
          </a:xfrm>
          <a:prstGeom prst="rect">
            <a:avLst/>
          </a:prstGeom>
        </p:spPr>
      </p:pic>
    </p:spTree>
    <p:extLst>
      <p:ext uri="{BB962C8B-B14F-4D97-AF65-F5344CB8AC3E}">
        <p14:creationId xmlns:p14="http://schemas.microsoft.com/office/powerpoint/2010/main" val="2205823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EB8B-FD4C-4F45-ADCF-85139AFDF27C}"/>
              </a:ext>
            </a:extLst>
          </p:cNvPr>
          <p:cNvSpPr>
            <a:spLocks noGrp="1"/>
          </p:cNvSpPr>
          <p:nvPr>
            <p:ph type="title"/>
          </p:nvPr>
        </p:nvSpPr>
        <p:spPr/>
        <p:txBody>
          <a:bodyPr/>
          <a:lstStyle/>
          <a:p>
            <a:r>
              <a:rPr lang="en-US" b="1" dirty="0">
                <a:latin typeface="+mn-lt"/>
              </a:rPr>
              <a:t>Experiments </a:t>
            </a:r>
          </a:p>
        </p:txBody>
      </p:sp>
      <p:sp>
        <p:nvSpPr>
          <p:cNvPr id="3" name="Content Placeholder 2">
            <a:extLst>
              <a:ext uri="{FF2B5EF4-FFF2-40B4-BE49-F238E27FC236}">
                <a16:creationId xmlns:a16="http://schemas.microsoft.com/office/drawing/2014/main" id="{8EE0D4B5-EEA2-DA42-B2F6-B2CC4EB456D8}"/>
              </a:ext>
            </a:extLst>
          </p:cNvPr>
          <p:cNvSpPr>
            <a:spLocks noGrp="1"/>
          </p:cNvSpPr>
          <p:nvPr>
            <p:ph idx="1"/>
          </p:nvPr>
        </p:nvSpPr>
        <p:spPr>
          <a:xfrm>
            <a:off x="228279" y="1435122"/>
            <a:ext cx="3670167" cy="4231160"/>
          </a:xfrm>
        </p:spPr>
        <p:txBody>
          <a:bodyPr vert="horz" lIns="91440" tIns="45720" rIns="91440" bIns="45720" rtlCol="0" anchor="t">
            <a:normAutofit/>
          </a:bodyPr>
          <a:lstStyle/>
          <a:p>
            <a:pPr>
              <a:lnSpc>
                <a:spcPct val="150000"/>
              </a:lnSpc>
            </a:pPr>
            <a:r>
              <a:rPr lang="en-US" sz="2000" dirty="0">
                <a:latin typeface="+mn-lt"/>
                <a:cs typeface="Arial"/>
              </a:rPr>
              <a:t>12 robot control tasks from similar HRC tasks in meta- world </a:t>
            </a:r>
            <a:r>
              <a:rPr lang="en-US" sz="1200" dirty="0">
                <a:latin typeface="+mn-lt"/>
                <a:cs typeface="Arial"/>
              </a:rPr>
              <a:t>[7]</a:t>
            </a:r>
            <a:r>
              <a:rPr lang="en-US" sz="2000" dirty="0">
                <a:latin typeface="+mn-lt"/>
                <a:cs typeface="Arial"/>
              </a:rPr>
              <a:t>. </a:t>
            </a:r>
            <a:endParaRPr lang="en-US" sz="2000" dirty="0"/>
          </a:p>
          <a:p>
            <a:pPr>
              <a:lnSpc>
                <a:spcPct val="150000"/>
              </a:lnSpc>
            </a:pPr>
            <a:r>
              <a:rPr lang="en-US" sz="2000" dirty="0">
                <a:latin typeface="+mn-lt"/>
                <a:cs typeface="Arial"/>
              </a:rPr>
              <a:t>Phase (1)(2): </a:t>
            </a:r>
            <a:r>
              <a:rPr lang="en-US" altLang="zh-CN" sz="2000" dirty="0">
                <a:latin typeface="+mn-lt"/>
                <a:cs typeface="Arial"/>
              </a:rPr>
              <a:t>10</a:t>
            </a:r>
            <a:r>
              <a:rPr lang="en-US" sz="2000" dirty="0">
                <a:latin typeface="+mn-lt"/>
                <a:cs typeface="Arial"/>
              </a:rPr>
              <a:t> </a:t>
            </a:r>
            <a:r>
              <a:rPr lang="zh-CN" altLang="en-US" sz="2000" dirty="0">
                <a:latin typeface="+mn-lt"/>
                <a:cs typeface="Arial"/>
              </a:rPr>
              <a:t> </a:t>
            </a:r>
            <a:r>
              <a:rPr lang="en-US" sz="2000" b="1" u="sng" dirty="0">
                <a:latin typeface="+mn-lt"/>
                <a:cs typeface="Arial"/>
              </a:rPr>
              <a:t>pre-training tasks</a:t>
            </a:r>
            <a:r>
              <a:rPr lang="en-US" altLang="zh-CN" sz="2000" dirty="0">
                <a:latin typeface="+mn-lt"/>
                <a:cs typeface="Arial"/>
              </a:rPr>
              <a:t>.</a:t>
            </a:r>
            <a:endParaRPr lang="en-US" sz="2000" dirty="0">
              <a:latin typeface="+mn-lt"/>
            </a:endParaRPr>
          </a:p>
          <a:p>
            <a:pPr>
              <a:lnSpc>
                <a:spcPct val="150000"/>
              </a:lnSpc>
            </a:pPr>
            <a:r>
              <a:rPr lang="en-US" sz="2000" dirty="0">
                <a:latin typeface="+mn-lt"/>
                <a:cs typeface="Arial"/>
              </a:rPr>
              <a:t>Phase (3): </a:t>
            </a:r>
            <a:r>
              <a:rPr lang="en-US" altLang="zh-CN" sz="2000" dirty="0">
                <a:latin typeface="+mn-lt"/>
                <a:cs typeface="Arial"/>
              </a:rPr>
              <a:t>2</a:t>
            </a:r>
            <a:r>
              <a:rPr lang="en-US" sz="2000" dirty="0">
                <a:latin typeface="+mn-lt"/>
                <a:cs typeface="Arial"/>
              </a:rPr>
              <a:t> tasks from training set + </a:t>
            </a:r>
            <a:r>
              <a:rPr lang="en-US" altLang="zh-CN" sz="2000" dirty="0">
                <a:latin typeface="+mn-lt"/>
                <a:cs typeface="Arial"/>
              </a:rPr>
              <a:t>2</a:t>
            </a:r>
            <a:r>
              <a:rPr lang="en-US" sz="2000" dirty="0">
                <a:latin typeface="+mn-lt"/>
                <a:cs typeface="Arial"/>
              </a:rPr>
              <a:t> </a:t>
            </a:r>
            <a:r>
              <a:rPr lang="en-US" sz="2000" b="1" u="sng" dirty="0">
                <a:latin typeface="+mn-lt"/>
                <a:cs typeface="Arial"/>
              </a:rPr>
              <a:t>unseen tasks</a:t>
            </a:r>
            <a:r>
              <a:rPr lang="en-US" sz="2000" u="sng" dirty="0">
                <a:latin typeface="+mn-lt"/>
                <a:cs typeface="Arial"/>
              </a:rPr>
              <a:t> </a:t>
            </a:r>
            <a:r>
              <a:rPr lang="en-US" sz="2000" dirty="0">
                <a:latin typeface="+mn-lt"/>
                <a:cs typeface="Arial"/>
              </a:rPr>
              <a:t>were set as evaluation tasks.</a:t>
            </a:r>
          </a:p>
          <a:p>
            <a:endParaRPr lang="en-US" dirty="0"/>
          </a:p>
        </p:txBody>
      </p:sp>
      <p:pic>
        <p:nvPicPr>
          <p:cNvPr id="4" name="Content Placeholder 5" descr="Diagram&#10;&#10;Description automatically generated with medium confidence">
            <a:extLst>
              <a:ext uri="{FF2B5EF4-FFF2-40B4-BE49-F238E27FC236}">
                <a16:creationId xmlns:a16="http://schemas.microsoft.com/office/drawing/2014/main" id="{DF4D05AB-E533-CEAF-9989-C4ED5E9D3CE7}"/>
              </a:ext>
            </a:extLst>
          </p:cNvPr>
          <p:cNvPicPr>
            <a:picLocks noChangeAspect="1"/>
          </p:cNvPicPr>
          <p:nvPr/>
        </p:nvPicPr>
        <p:blipFill>
          <a:blip r:embed="rId3">
            <a:clrChange>
              <a:clrFrom>
                <a:srgbClr val="FFFFFF"/>
              </a:clrFrom>
              <a:clrTo>
                <a:srgbClr val="FFFFFF">
                  <a:alpha val="0"/>
                </a:srgbClr>
              </a:clrTo>
            </a:clrChange>
            <a:alphaModFix/>
          </a:blip>
          <a:stretch>
            <a:fillRect/>
          </a:stretch>
        </p:blipFill>
        <p:spPr>
          <a:xfrm>
            <a:off x="4336458" y="1493747"/>
            <a:ext cx="4567699" cy="4129901"/>
          </a:xfrm>
          <a:prstGeom prst="rect">
            <a:avLst/>
          </a:prstGeom>
        </p:spPr>
      </p:pic>
      <p:sp>
        <p:nvSpPr>
          <p:cNvPr id="5" name="TextBox 4">
            <a:extLst>
              <a:ext uri="{FF2B5EF4-FFF2-40B4-BE49-F238E27FC236}">
                <a16:creationId xmlns:a16="http://schemas.microsoft.com/office/drawing/2014/main" id="{144ED138-D15F-FA36-7FCE-704C741FF3FF}"/>
              </a:ext>
            </a:extLst>
          </p:cNvPr>
          <p:cNvSpPr txBox="1"/>
          <p:nvPr/>
        </p:nvSpPr>
        <p:spPr>
          <a:xfrm>
            <a:off x="4718754" y="5597293"/>
            <a:ext cx="3810448" cy="276999"/>
          </a:xfrm>
          <a:prstGeom prst="rect">
            <a:avLst/>
          </a:prstGeom>
          <a:noFill/>
        </p:spPr>
        <p:txBody>
          <a:bodyPr wrap="square" lIns="91440" tIns="45720" rIns="91440" bIns="45720" anchor="t">
            <a:spAutoFit/>
          </a:bodyPr>
          <a:lstStyle/>
          <a:p>
            <a:pPr algn="ctr"/>
            <a:r>
              <a:rPr lang="en-HK" sz="1200" dirty="0">
                <a:cs typeface="Calibri"/>
              </a:rPr>
              <a:t>The four scenarios in evaluating experiments. </a:t>
            </a:r>
            <a:endParaRPr lang="en-US" dirty="0"/>
          </a:p>
        </p:txBody>
      </p:sp>
      <p:sp>
        <p:nvSpPr>
          <p:cNvPr id="7" name="TextBox 6">
            <a:extLst>
              <a:ext uri="{FF2B5EF4-FFF2-40B4-BE49-F238E27FC236}">
                <a16:creationId xmlns:a16="http://schemas.microsoft.com/office/drawing/2014/main" id="{FE24DCD4-B792-74F5-BADB-84321909CDF1}"/>
              </a:ext>
            </a:extLst>
          </p:cNvPr>
          <p:cNvSpPr txBox="1"/>
          <p:nvPr/>
        </p:nvSpPr>
        <p:spPr>
          <a:xfrm>
            <a:off x="0" y="6488668"/>
            <a:ext cx="5986463" cy="369332"/>
          </a:xfrm>
          <a:prstGeom prst="rect">
            <a:avLst/>
          </a:prstGeom>
          <a:noFill/>
        </p:spPr>
        <p:txBody>
          <a:bodyPr wrap="square">
            <a:spAutoFit/>
          </a:bodyPr>
          <a:lstStyle/>
          <a:p>
            <a:r>
              <a:rPr lang="en-HK" sz="900" dirty="0">
                <a:effectLst/>
              </a:rPr>
              <a:t>[7] Tianhe Yu et al. “Meta-world: A benchmark and evaluation for multi-task and meta reinforcement learning”. In: </a:t>
            </a:r>
            <a:r>
              <a:rPr lang="en-HK" sz="900" i="1" dirty="0">
                <a:effectLst/>
              </a:rPr>
              <a:t>Conference on Robot Learning</a:t>
            </a:r>
            <a:r>
              <a:rPr lang="en-HK" sz="900" dirty="0">
                <a:effectLst/>
              </a:rPr>
              <a:t>. PMLR. 2020, pp. 1094–1100. </a:t>
            </a:r>
          </a:p>
        </p:txBody>
      </p:sp>
    </p:spTree>
    <p:extLst>
      <p:ext uri="{BB962C8B-B14F-4D97-AF65-F5344CB8AC3E}">
        <p14:creationId xmlns:p14="http://schemas.microsoft.com/office/powerpoint/2010/main" val="393652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396D-34B2-00B7-63ED-AC6975EEA3FE}"/>
              </a:ext>
            </a:extLst>
          </p:cNvPr>
          <p:cNvSpPr>
            <a:spLocks noGrp="1"/>
          </p:cNvSpPr>
          <p:nvPr>
            <p:ph type="title"/>
          </p:nvPr>
        </p:nvSpPr>
        <p:spPr/>
        <p:txBody>
          <a:bodyPr/>
          <a:lstStyle/>
          <a:p>
            <a:r>
              <a:rPr lang="en-US" b="1" dirty="0">
                <a:latin typeface="+mn-lt"/>
                <a:cs typeface="Arial"/>
              </a:rPr>
              <a:t>Experiments</a:t>
            </a:r>
            <a:endParaRPr lang="en-US" b="1" dirty="0">
              <a:latin typeface="+mn-lt"/>
            </a:endParaRPr>
          </a:p>
        </p:txBody>
      </p:sp>
      <p:sp>
        <p:nvSpPr>
          <p:cNvPr id="3" name="Content Placeholder 2">
            <a:extLst>
              <a:ext uri="{FF2B5EF4-FFF2-40B4-BE49-F238E27FC236}">
                <a16:creationId xmlns:a16="http://schemas.microsoft.com/office/drawing/2014/main" id="{9EDA9755-55E8-99F4-1CCA-8EB6505DA1C7}"/>
              </a:ext>
            </a:extLst>
          </p:cNvPr>
          <p:cNvSpPr>
            <a:spLocks noGrp="1"/>
          </p:cNvSpPr>
          <p:nvPr>
            <p:ph idx="1"/>
          </p:nvPr>
        </p:nvSpPr>
        <p:spPr>
          <a:xfrm>
            <a:off x="410776" y="1348677"/>
            <a:ext cx="4505998" cy="4872241"/>
          </a:xfrm>
        </p:spPr>
        <p:txBody>
          <a:bodyPr vert="horz" lIns="91440" tIns="45720" rIns="91440" bIns="45720" rtlCol="0" anchor="t">
            <a:normAutofit fontScale="85000" lnSpcReduction="10000"/>
          </a:bodyPr>
          <a:lstStyle/>
          <a:p>
            <a:pPr>
              <a:lnSpc>
                <a:spcPct val="150000"/>
              </a:lnSpc>
            </a:pPr>
            <a:r>
              <a:rPr lang="en-HK" sz="2000" b="1" dirty="0">
                <a:latin typeface="+mn-lt"/>
                <a:cs typeface="Times New Roman"/>
              </a:rPr>
              <a:t>DRL algorithm setting:</a:t>
            </a:r>
            <a:r>
              <a:rPr lang="en-HK" sz="2000" dirty="0">
                <a:latin typeface="+mn-lt"/>
                <a:cs typeface="Times New Roman"/>
              </a:rPr>
              <a:t>  A multi-layer neural network consisting of two fully connected layers with 100 hidden units in each layer. </a:t>
            </a:r>
            <a:endParaRPr lang="en-HK" sz="2000" dirty="0">
              <a:latin typeface="+mn-lt"/>
              <a:cs typeface="Times New Roman" panose="02020603050405020304" pitchFamily="18" charset="0"/>
            </a:endParaRPr>
          </a:p>
          <a:p>
            <a:pPr>
              <a:lnSpc>
                <a:spcPct val="150000"/>
              </a:lnSpc>
            </a:pPr>
            <a:r>
              <a:rPr lang="en-HK" sz="2000" b="1" dirty="0">
                <a:latin typeface="+mn-lt"/>
                <a:cs typeface="Times New Roman"/>
              </a:rPr>
              <a:t>Learning settings: </a:t>
            </a:r>
            <a:endParaRPr lang="en-HK" sz="2000" dirty="0">
              <a:latin typeface="+mn-lt"/>
              <a:cs typeface="Times New Roman" panose="02020603050405020304" pitchFamily="18" charset="0"/>
            </a:endParaRPr>
          </a:p>
          <a:p>
            <a:pPr lvl="1">
              <a:lnSpc>
                <a:spcPct val="150000"/>
              </a:lnSpc>
            </a:pPr>
            <a:r>
              <a:rPr lang="en-HK" sz="2000" dirty="0">
                <a:latin typeface="+mn-lt"/>
                <a:cs typeface="Times New Roman"/>
              </a:rPr>
              <a:t>Activation function: Tanh</a:t>
            </a:r>
          </a:p>
          <a:p>
            <a:pPr lvl="1">
              <a:lnSpc>
                <a:spcPct val="150000"/>
              </a:lnSpc>
            </a:pPr>
            <a:r>
              <a:rPr lang="en-HK" sz="2000" dirty="0">
                <a:solidFill>
                  <a:srgbClr val="7F7F7F"/>
                </a:solidFill>
                <a:latin typeface="+mn-lt"/>
                <a:cs typeface="Times New Roman"/>
              </a:rPr>
              <a:t>Optimizer: Adam</a:t>
            </a:r>
          </a:p>
          <a:p>
            <a:pPr>
              <a:lnSpc>
                <a:spcPct val="150000"/>
              </a:lnSpc>
            </a:pPr>
            <a:r>
              <a:rPr lang="en-HK" sz="2000" b="1" dirty="0">
                <a:latin typeface="+mn-lt"/>
                <a:cs typeface="Times New Roman"/>
              </a:rPr>
              <a:t>Hardware: </a:t>
            </a:r>
            <a:r>
              <a:rPr lang="en-HK" sz="2000" dirty="0">
                <a:latin typeface="+mn-lt"/>
                <a:cs typeface="Times New Roman"/>
              </a:rPr>
              <a:t>CPU Intel Core i5- 5200U 2-Core Processor 2.20GHz and each iteration took an average of 280s. </a:t>
            </a:r>
            <a:endParaRPr lang="en-HK" sz="2000" dirty="0">
              <a:latin typeface="+mn-lt"/>
              <a:cs typeface="Times New Roman" panose="02020603050405020304" pitchFamily="18" charset="0"/>
            </a:endParaRPr>
          </a:p>
          <a:p>
            <a:pPr>
              <a:lnSpc>
                <a:spcPct val="150000"/>
              </a:lnSpc>
            </a:pPr>
            <a:r>
              <a:rPr lang="en-HK" sz="2000" b="1" dirty="0">
                <a:latin typeface="Calibri"/>
                <a:cs typeface="Times New Roman"/>
              </a:rPr>
              <a:t>Software Environment:</a:t>
            </a:r>
            <a:r>
              <a:rPr lang="en-HK" sz="2000" dirty="0">
                <a:latin typeface="Calibri"/>
                <a:cs typeface="Times New Roman"/>
              </a:rPr>
              <a:t> </a:t>
            </a:r>
            <a:r>
              <a:rPr lang="en-HK" sz="2000" dirty="0" err="1">
                <a:latin typeface="Calibri"/>
                <a:cs typeface="Times New Roman"/>
              </a:rPr>
              <a:t>Pytorch+Mujuco+Metaworld</a:t>
            </a:r>
            <a:endParaRPr lang="en-HK" sz="2000" dirty="0">
              <a:latin typeface="Calibri"/>
              <a:cs typeface="Times New Roman"/>
            </a:endParaRPr>
          </a:p>
          <a:p>
            <a:pPr marL="0" indent="0">
              <a:buNone/>
            </a:pPr>
            <a:endParaRPr lang="en-US" dirty="0"/>
          </a:p>
        </p:txBody>
      </p:sp>
      <p:pic>
        <p:nvPicPr>
          <p:cNvPr id="4" name="Content Placeholder 5" descr="Table&#10;&#10;Description automatically generated">
            <a:extLst>
              <a:ext uri="{FF2B5EF4-FFF2-40B4-BE49-F238E27FC236}">
                <a16:creationId xmlns:a16="http://schemas.microsoft.com/office/drawing/2014/main" id="{57E28035-3712-0DDE-52F0-E4EA2122008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20928" y="2278910"/>
            <a:ext cx="3479953" cy="2675697"/>
          </a:xfrm>
          <a:prstGeom prst="rect">
            <a:avLst/>
          </a:prstGeom>
        </p:spPr>
      </p:pic>
      <p:sp>
        <p:nvSpPr>
          <p:cNvPr id="6" name="TextBox 5">
            <a:extLst>
              <a:ext uri="{FF2B5EF4-FFF2-40B4-BE49-F238E27FC236}">
                <a16:creationId xmlns:a16="http://schemas.microsoft.com/office/drawing/2014/main" id="{139B1ECF-A204-3E0A-A25B-398A47C5C07C}"/>
              </a:ext>
            </a:extLst>
          </p:cNvPr>
          <p:cNvSpPr txBox="1"/>
          <p:nvPr/>
        </p:nvSpPr>
        <p:spPr>
          <a:xfrm>
            <a:off x="0" y="6627168"/>
            <a:ext cx="10329863" cy="230832"/>
          </a:xfrm>
          <a:prstGeom prst="rect">
            <a:avLst/>
          </a:prstGeom>
          <a:noFill/>
        </p:spPr>
        <p:txBody>
          <a:bodyPr wrap="square">
            <a:spAutoFit/>
          </a:bodyPr>
          <a:lstStyle/>
          <a:p>
            <a:r>
              <a:rPr lang="en-HK" sz="900" dirty="0">
                <a:effectLst/>
              </a:rPr>
              <a:t>[8] </a:t>
            </a:r>
            <a:r>
              <a:rPr lang="en-HK" sz="900" dirty="0" err="1">
                <a:effectLst/>
              </a:rPr>
              <a:t>Diederik</a:t>
            </a:r>
            <a:r>
              <a:rPr lang="en-HK" sz="900" dirty="0">
                <a:effectLst/>
              </a:rPr>
              <a:t> P </a:t>
            </a:r>
            <a:r>
              <a:rPr lang="en-HK" sz="900" dirty="0" err="1">
                <a:effectLst/>
              </a:rPr>
              <a:t>Kingma</a:t>
            </a:r>
            <a:r>
              <a:rPr lang="en-HK" sz="900" dirty="0">
                <a:effectLst/>
              </a:rPr>
              <a:t> and Jimmy Ba. “Adam: A method for stochastic optimization”. In: </a:t>
            </a:r>
            <a:r>
              <a:rPr lang="en-HK" sz="900" i="1" dirty="0" err="1">
                <a:effectLst/>
              </a:rPr>
              <a:t>arXiv</a:t>
            </a:r>
            <a:r>
              <a:rPr lang="en-HK" sz="900" i="1" dirty="0">
                <a:effectLst/>
              </a:rPr>
              <a:t> preprint arXiv:1412.6980 </a:t>
            </a:r>
            <a:r>
              <a:rPr lang="en-HK" sz="900" dirty="0">
                <a:effectLst/>
              </a:rPr>
              <a:t>(2014). </a:t>
            </a:r>
          </a:p>
        </p:txBody>
      </p:sp>
    </p:spTree>
    <p:extLst>
      <p:ext uri="{BB962C8B-B14F-4D97-AF65-F5344CB8AC3E}">
        <p14:creationId xmlns:p14="http://schemas.microsoft.com/office/powerpoint/2010/main" val="267204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EB8B-FD4C-4F45-ADCF-85139AFDF27C}"/>
              </a:ext>
            </a:extLst>
          </p:cNvPr>
          <p:cNvSpPr>
            <a:spLocks noGrp="1"/>
          </p:cNvSpPr>
          <p:nvPr>
            <p:ph type="title"/>
          </p:nvPr>
        </p:nvSpPr>
        <p:spPr/>
        <p:txBody>
          <a:bodyPr>
            <a:normAutofit/>
          </a:bodyPr>
          <a:lstStyle/>
          <a:p>
            <a:r>
              <a:rPr lang="en-US" b="1" dirty="0">
                <a:latin typeface="+mn-lt"/>
                <a:cs typeface="Calibri"/>
              </a:rPr>
              <a:t>Experiment </a:t>
            </a:r>
            <a:r>
              <a:rPr lang="en-US" b="1" dirty="0">
                <a:latin typeface="+mn-lt"/>
                <a:cs typeface="Arial"/>
              </a:rPr>
              <a:t>Results </a:t>
            </a:r>
            <a:endParaRPr lang="en-US" dirty="0"/>
          </a:p>
        </p:txBody>
      </p:sp>
      <p:pic>
        <p:nvPicPr>
          <p:cNvPr id="4" name="Picture 3" descr="Chart, bar chart&#10;&#10;Description automatically generated">
            <a:extLst>
              <a:ext uri="{FF2B5EF4-FFF2-40B4-BE49-F238E27FC236}">
                <a16:creationId xmlns:a16="http://schemas.microsoft.com/office/drawing/2014/main" id="{4837B45D-1521-433F-2830-8984C070A0F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40025" y="3066153"/>
            <a:ext cx="3962400" cy="2789842"/>
          </a:xfrm>
          <a:prstGeom prst="rect">
            <a:avLst/>
          </a:prstGeom>
        </p:spPr>
      </p:pic>
      <p:pic>
        <p:nvPicPr>
          <p:cNvPr id="5" name="Picture 4" descr="Graphical user interface, chart&#10;&#10;Description automatically generated with medium confidence">
            <a:extLst>
              <a:ext uri="{FF2B5EF4-FFF2-40B4-BE49-F238E27FC236}">
                <a16:creationId xmlns:a16="http://schemas.microsoft.com/office/drawing/2014/main" id="{CEAD4BA0-C37D-25AD-7434-7B268218CA2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04844" y="2664197"/>
            <a:ext cx="3987800" cy="3294200"/>
          </a:xfrm>
          <a:prstGeom prst="rect">
            <a:avLst/>
          </a:prstGeom>
        </p:spPr>
      </p:pic>
      <p:pic>
        <p:nvPicPr>
          <p:cNvPr id="6" name="Picture 5" descr="Table&#10;&#10;Description automatically generated">
            <a:extLst>
              <a:ext uri="{FF2B5EF4-FFF2-40B4-BE49-F238E27FC236}">
                <a16:creationId xmlns:a16="http://schemas.microsoft.com/office/drawing/2014/main" id="{761EC933-C5BA-0883-EF71-6855F01134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28770" y="1143758"/>
            <a:ext cx="7264400" cy="1460500"/>
          </a:xfrm>
          <a:prstGeom prst="rect">
            <a:avLst/>
          </a:prstGeom>
        </p:spPr>
      </p:pic>
      <p:sp>
        <p:nvSpPr>
          <p:cNvPr id="7" name="TextBox 6">
            <a:extLst>
              <a:ext uri="{FF2B5EF4-FFF2-40B4-BE49-F238E27FC236}">
                <a16:creationId xmlns:a16="http://schemas.microsoft.com/office/drawing/2014/main" id="{F4CF2B72-8FFB-B58C-3C71-275D830A3D38}"/>
              </a:ext>
            </a:extLst>
          </p:cNvPr>
          <p:cNvSpPr txBox="1"/>
          <p:nvPr/>
        </p:nvSpPr>
        <p:spPr>
          <a:xfrm>
            <a:off x="5058131" y="5955240"/>
            <a:ext cx="3314700" cy="461665"/>
          </a:xfrm>
          <a:prstGeom prst="rect">
            <a:avLst/>
          </a:prstGeom>
          <a:noFill/>
        </p:spPr>
        <p:txBody>
          <a:bodyPr wrap="square" lIns="91440" tIns="45720" rIns="91440" bIns="45720" rtlCol="0" anchor="t">
            <a:spAutoFit/>
          </a:bodyPr>
          <a:lstStyle/>
          <a:p>
            <a:r>
              <a:rPr lang="en-HK" sz="1200" dirty="0">
                <a:cs typeface="Times New Roman"/>
              </a:rPr>
              <a:t>The reward curves of evaluating experiments. Higher reward value means better performance </a:t>
            </a:r>
            <a:endParaRPr lang="en-US" dirty="0"/>
          </a:p>
        </p:txBody>
      </p:sp>
      <p:sp>
        <p:nvSpPr>
          <p:cNvPr id="8" name="TextBox 7">
            <a:extLst>
              <a:ext uri="{FF2B5EF4-FFF2-40B4-BE49-F238E27FC236}">
                <a16:creationId xmlns:a16="http://schemas.microsoft.com/office/drawing/2014/main" id="{4BEDF449-D23E-01FA-E917-ECE237B29620}"/>
              </a:ext>
            </a:extLst>
          </p:cNvPr>
          <p:cNvSpPr txBox="1"/>
          <p:nvPr/>
        </p:nvSpPr>
        <p:spPr>
          <a:xfrm>
            <a:off x="714731" y="5949832"/>
            <a:ext cx="3857625" cy="461665"/>
          </a:xfrm>
          <a:prstGeom prst="rect">
            <a:avLst/>
          </a:prstGeom>
          <a:noFill/>
        </p:spPr>
        <p:txBody>
          <a:bodyPr wrap="square" lIns="91440" tIns="45720" rIns="91440" bIns="45720" anchor="t">
            <a:spAutoFit/>
          </a:bodyPr>
          <a:lstStyle/>
          <a:p>
            <a:r>
              <a:rPr lang="en-HK" sz="1200" dirty="0">
                <a:effectLst/>
                <a:cs typeface="Times New Roman" panose="02020603050405020304" pitchFamily="18" charset="0"/>
              </a:rPr>
              <a:t>T</a:t>
            </a:r>
            <a:r>
              <a:rPr lang="en-HK" sz="1200" dirty="0">
                <a:cs typeface="Calibri"/>
              </a:rPr>
              <a:t>he reward gained with MAML-based PPO and baseline PPO in evaluating scenarios with different learning periods </a:t>
            </a:r>
          </a:p>
        </p:txBody>
      </p:sp>
      <p:sp>
        <p:nvSpPr>
          <p:cNvPr id="3" name="Frame 2">
            <a:extLst>
              <a:ext uri="{FF2B5EF4-FFF2-40B4-BE49-F238E27FC236}">
                <a16:creationId xmlns:a16="http://schemas.microsoft.com/office/drawing/2014/main" id="{6E63CA33-57E3-0E41-753B-8132F443948E}"/>
              </a:ext>
            </a:extLst>
          </p:cNvPr>
          <p:cNvSpPr/>
          <p:nvPr/>
        </p:nvSpPr>
        <p:spPr>
          <a:xfrm>
            <a:off x="6760564" y="1409075"/>
            <a:ext cx="1289154" cy="1409076"/>
          </a:xfrm>
          <a:prstGeom prst="frame">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4347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E3CD-C6BC-C7D5-8243-890E5B92E46D}"/>
              </a:ext>
            </a:extLst>
          </p:cNvPr>
          <p:cNvSpPr>
            <a:spLocks noGrp="1"/>
          </p:cNvSpPr>
          <p:nvPr>
            <p:ph type="title"/>
          </p:nvPr>
        </p:nvSpPr>
        <p:spPr/>
        <p:txBody>
          <a:bodyPr>
            <a:normAutofit/>
          </a:bodyPr>
          <a:lstStyle/>
          <a:p>
            <a:r>
              <a:rPr lang="en-US" b="1">
                <a:latin typeface="+mn-lt"/>
                <a:cs typeface="Arial"/>
              </a:rPr>
              <a:t>Experiment Results </a:t>
            </a:r>
            <a:endParaRPr lang="en-US">
              <a:latin typeface="+mn-lt"/>
              <a:cs typeface="Arial"/>
            </a:endParaRPr>
          </a:p>
        </p:txBody>
      </p:sp>
      <p:pic>
        <p:nvPicPr>
          <p:cNvPr id="4" name="WhatsApp Video 2022-07-20 at 4.23.03 PM" descr="WhatsApp Video 2022-07-20 at 4.23.03 PM">
            <a:hlinkClick r:id="" action="ppaction://media"/>
            <a:extLst>
              <a:ext uri="{FF2B5EF4-FFF2-40B4-BE49-F238E27FC236}">
                <a16:creationId xmlns:a16="http://schemas.microsoft.com/office/drawing/2014/main" id="{D862C29A-53BF-B344-73E9-F41227E76E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027395" y="1776610"/>
            <a:ext cx="3003280" cy="3229664"/>
          </a:xfrm>
        </p:spPr>
      </p:pic>
      <p:pic>
        <p:nvPicPr>
          <p:cNvPr id="5" name="WhatsApp Video 2022-07-20 at 4.07.02 PM" descr="WhatsApp Video 2022-07-20 at 4.07.02 PM">
            <a:hlinkClick r:id="" action="ppaction://media"/>
            <a:extLst>
              <a:ext uri="{FF2B5EF4-FFF2-40B4-BE49-F238E27FC236}">
                <a16:creationId xmlns:a16="http://schemas.microsoft.com/office/drawing/2014/main" id="{D439BC2D-6A82-0441-0AEC-65317C68CBE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000247" y="1807985"/>
            <a:ext cx="2980304" cy="3205107"/>
          </a:xfrm>
          <a:prstGeom prst="rect">
            <a:avLst/>
          </a:prstGeom>
        </p:spPr>
      </p:pic>
      <p:sp>
        <p:nvSpPr>
          <p:cNvPr id="6" name="Content Placeholder 2">
            <a:extLst>
              <a:ext uri="{FF2B5EF4-FFF2-40B4-BE49-F238E27FC236}">
                <a16:creationId xmlns:a16="http://schemas.microsoft.com/office/drawing/2014/main" id="{738B2964-B8DA-7BB1-B2E5-1842AF7F5E39}"/>
              </a:ext>
            </a:extLst>
          </p:cNvPr>
          <p:cNvSpPr txBox="1">
            <a:spLocks/>
          </p:cNvSpPr>
          <p:nvPr/>
        </p:nvSpPr>
        <p:spPr>
          <a:xfrm>
            <a:off x="1516269" y="5254844"/>
            <a:ext cx="1987651" cy="4651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A5002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HK" sz="2000" dirty="0">
                <a:latin typeface="+mn-lt"/>
                <a:cs typeface="Times New Roman" panose="02020603050405020304" pitchFamily="18" charset="0"/>
              </a:rPr>
              <a:t>Slider Sweeping</a:t>
            </a:r>
          </a:p>
        </p:txBody>
      </p:sp>
      <p:sp>
        <p:nvSpPr>
          <p:cNvPr id="7" name="Content Placeholder 2">
            <a:extLst>
              <a:ext uri="{FF2B5EF4-FFF2-40B4-BE49-F238E27FC236}">
                <a16:creationId xmlns:a16="http://schemas.microsoft.com/office/drawing/2014/main" id="{9FBCEB04-47E0-6AF8-22A7-4FEE0FE9D660}"/>
              </a:ext>
            </a:extLst>
          </p:cNvPr>
          <p:cNvSpPr txBox="1">
            <a:spLocks/>
          </p:cNvSpPr>
          <p:nvPr/>
        </p:nvSpPr>
        <p:spPr>
          <a:xfrm>
            <a:off x="5752385" y="5251957"/>
            <a:ext cx="1940182" cy="5825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A5002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HK" sz="2000" dirty="0">
                <a:latin typeface="+mn-lt"/>
                <a:cs typeface="Times New Roman"/>
              </a:rPr>
              <a:t>Slider Pushing </a:t>
            </a:r>
            <a:endParaRPr lang="en-HK" sz="2000" dirty="0">
              <a:latin typeface="+mn-lt"/>
              <a:cs typeface="Times New Roman" panose="02020603050405020304" pitchFamily="18" charset="0"/>
            </a:endParaRPr>
          </a:p>
        </p:txBody>
      </p:sp>
      <p:sp>
        <p:nvSpPr>
          <p:cNvPr id="3" name="TextBox 2">
            <a:extLst>
              <a:ext uri="{FF2B5EF4-FFF2-40B4-BE49-F238E27FC236}">
                <a16:creationId xmlns:a16="http://schemas.microsoft.com/office/drawing/2014/main" id="{6F747E82-AA2A-9792-474F-AB9EB983868A}"/>
              </a:ext>
            </a:extLst>
          </p:cNvPr>
          <p:cNvSpPr txBox="1"/>
          <p:nvPr/>
        </p:nvSpPr>
        <p:spPr>
          <a:xfrm>
            <a:off x="964188" y="1125710"/>
            <a:ext cx="83147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Task Demonstration of </a:t>
            </a:r>
            <a:r>
              <a:rPr lang="en-US" b="1" dirty="0" err="1">
                <a:ea typeface="+mn-lt"/>
                <a:cs typeface="+mn-lt"/>
              </a:rPr>
              <a:t>cobot</a:t>
            </a:r>
            <a:r>
              <a:rPr lang="en-US" b="1" dirty="0">
                <a:ea typeface="+mn-lt"/>
                <a:cs typeface="+mn-lt"/>
              </a:rPr>
              <a:t> with MAML-PPO in 5 steps (40sec training)</a:t>
            </a:r>
            <a:endParaRPr lang="en-US" dirty="0"/>
          </a:p>
        </p:txBody>
      </p:sp>
    </p:spTree>
    <p:extLst>
      <p:ext uri="{BB962C8B-B14F-4D97-AF65-F5344CB8AC3E}">
        <p14:creationId xmlns:p14="http://schemas.microsoft.com/office/powerpoint/2010/main" val="210739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1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EB8B-FD4C-4F45-ADCF-85139AFDF27C}"/>
              </a:ext>
            </a:extLst>
          </p:cNvPr>
          <p:cNvSpPr>
            <a:spLocks noGrp="1"/>
          </p:cNvSpPr>
          <p:nvPr>
            <p:ph type="title"/>
          </p:nvPr>
        </p:nvSpPr>
        <p:spPr>
          <a:xfrm>
            <a:off x="266699" y="263874"/>
            <a:ext cx="9343831" cy="863886"/>
          </a:xfrm>
        </p:spPr>
        <p:txBody>
          <a:bodyPr>
            <a:normAutofit/>
          </a:bodyPr>
          <a:lstStyle/>
          <a:p>
            <a:r>
              <a:rPr lang="en-US" b="1" dirty="0">
                <a:latin typeface="+mn-lt"/>
              </a:rPr>
              <a:t>Case Study: HRC disassembly of a retired battery</a:t>
            </a:r>
          </a:p>
        </p:txBody>
      </p:sp>
      <p:sp>
        <p:nvSpPr>
          <p:cNvPr id="3" name="Content Placeholder 2">
            <a:extLst>
              <a:ext uri="{FF2B5EF4-FFF2-40B4-BE49-F238E27FC236}">
                <a16:creationId xmlns:a16="http://schemas.microsoft.com/office/drawing/2014/main" id="{8EE0D4B5-EEA2-DA42-B2F6-B2CC4EB456D8}"/>
              </a:ext>
            </a:extLst>
          </p:cNvPr>
          <p:cNvSpPr>
            <a:spLocks noGrp="1"/>
          </p:cNvSpPr>
          <p:nvPr>
            <p:ph idx="1"/>
          </p:nvPr>
        </p:nvSpPr>
        <p:spPr>
          <a:xfrm>
            <a:off x="266699" y="1127761"/>
            <a:ext cx="8562975" cy="5185953"/>
          </a:xfrm>
        </p:spPr>
        <p:txBody>
          <a:bodyPr/>
          <a:lstStyle/>
          <a:p>
            <a:pPr marL="0" indent="0">
              <a:buNone/>
            </a:pPr>
            <a:r>
              <a:rPr lang="zh-CN" altLang="en-US" dirty="0">
                <a:latin typeface="+mn-lt"/>
              </a:rPr>
              <a:t>                       </a:t>
            </a:r>
            <a:r>
              <a:rPr lang="en-US" sz="1800" b="1" dirty="0">
                <a:latin typeface="+mn-lt"/>
              </a:rPr>
              <a:t>HRC in small batches and </a:t>
            </a:r>
            <a:r>
              <a:rPr lang="en-US" sz="1800" b="1" dirty="0" err="1">
                <a:latin typeface="+mn-lt"/>
              </a:rPr>
              <a:t>customised</a:t>
            </a:r>
            <a:r>
              <a:rPr lang="en-US" sz="1800" b="1" dirty="0">
                <a:latin typeface="+mn-lt"/>
              </a:rPr>
              <a:t> dismantling tasks</a:t>
            </a:r>
            <a:endParaRPr lang="en-US" b="1" dirty="0">
              <a:latin typeface="+mn-lt"/>
            </a:endParaRPr>
          </a:p>
          <a:p>
            <a:endParaRPr lang="en-US" dirty="0"/>
          </a:p>
        </p:txBody>
      </p:sp>
      <p:pic>
        <p:nvPicPr>
          <p:cNvPr id="6" name="Content Placeholder 5" descr="A picture containing indoor, office, cluttered, automaton&#10;&#10;Description automatically generated">
            <a:extLst>
              <a:ext uri="{FF2B5EF4-FFF2-40B4-BE49-F238E27FC236}">
                <a16:creationId xmlns:a16="http://schemas.microsoft.com/office/drawing/2014/main" id="{559EDDC5-B719-2043-7E19-2A0BA438995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632622" y="2368930"/>
            <a:ext cx="3757612" cy="2355310"/>
          </a:xfrm>
          <a:prstGeom prst="rect">
            <a:avLst/>
          </a:prstGeom>
        </p:spPr>
      </p:pic>
      <p:sp>
        <p:nvSpPr>
          <p:cNvPr id="7" name="TextBox 6">
            <a:extLst>
              <a:ext uri="{FF2B5EF4-FFF2-40B4-BE49-F238E27FC236}">
                <a16:creationId xmlns:a16="http://schemas.microsoft.com/office/drawing/2014/main" id="{36B37E92-AB8B-3E6D-93E3-B1E191FC93FC}"/>
              </a:ext>
            </a:extLst>
          </p:cNvPr>
          <p:cNvSpPr txBox="1"/>
          <p:nvPr/>
        </p:nvSpPr>
        <p:spPr>
          <a:xfrm>
            <a:off x="2217445" y="4644526"/>
            <a:ext cx="4706710" cy="276999"/>
          </a:xfrm>
          <a:prstGeom prst="rect">
            <a:avLst/>
          </a:prstGeom>
          <a:noFill/>
        </p:spPr>
        <p:txBody>
          <a:bodyPr wrap="square" lIns="91440" tIns="45720" rIns="91440" bIns="45720" anchor="t">
            <a:spAutoFit/>
          </a:bodyPr>
          <a:lstStyle/>
          <a:p>
            <a:pPr algn="ctr"/>
            <a:r>
              <a:rPr lang="en-HK" sz="1200" dirty="0">
                <a:cs typeface="Calibri"/>
              </a:rPr>
              <a:t>Case Study of HRC for aging battery disassembly </a:t>
            </a:r>
            <a:endParaRPr lang="en-US" sz="1200">
              <a:cs typeface="Calibri"/>
            </a:endParaRPr>
          </a:p>
        </p:txBody>
      </p:sp>
      <p:grpSp>
        <p:nvGrpSpPr>
          <p:cNvPr id="8" name="Group 7">
            <a:extLst>
              <a:ext uri="{FF2B5EF4-FFF2-40B4-BE49-F238E27FC236}">
                <a16:creationId xmlns:a16="http://schemas.microsoft.com/office/drawing/2014/main" id="{3C7DE5F1-FF7B-0499-D613-EE217AB242CE}"/>
              </a:ext>
            </a:extLst>
          </p:cNvPr>
          <p:cNvGrpSpPr/>
          <p:nvPr/>
        </p:nvGrpSpPr>
        <p:grpSpPr>
          <a:xfrm>
            <a:off x="245650" y="1786075"/>
            <a:ext cx="2221886" cy="1926753"/>
            <a:chOff x="777240" y="1600200"/>
            <a:chExt cx="2606040" cy="2209800"/>
          </a:xfrm>
        </p:grpSpPr>
        <p:sp>
          <p:nvSpPr>
            <p:cNvPr id="9" name="TextBox 8">
              <a:extLst>
                <a:ext uri="{FF2B5EF4-FFF2-40B4-BE49-F238E27FC236}">
                  <a16:creationId xmlns:a16="http://schemas.microsoft.com/office/drawing/2014/main" id="{A53C886F-781F-6C78-BC63-18E52CB18D83}"/>
                </a:ext>
              </a:extLst>
            </p:cNvPr>
            <p:cNvSpPr txBox="1"/>
            <p:nvPr/>
          </p:nvSpPr>
          <p:spPr>
            <a:xfrm>
              <a:off x="863237" y="1681843"/>
              <a:ext cx="2318657" cy="1835548"/>
            </a:xfrm>
            <a:prstGeom prst="rect">
              <a:avLst/>
            </a:prstGeom>
            <a:noFill/>
          </p:spPr>
          <p:txBody>
            <a:bodyPr wrap="square" rtlCol="0">
              <a:spAutoFit/>
            </a:bodyPr>
            <a:lstStyle/>
            <a:p>
              <a:r>
                <a:rPr lang="en-US" sz="1400" dirty="0">
                  <a:cs typeface="Times New Roman" panose="02020603050405020304" pitchFamily="18" charset="0"/>
                </a:rPr>
                <a:t>Human: </a:t>
              </a:r>
              <a:r>
                <a:rPr lang="en-HK" sz="1400" dirty="0">
                  <a:cs typeface="Times New Roman" panose="02020603050405020304" pitchFamily="18" charset="0"/>
                </a:rPr>
                <a:t>unscrews the battery box </a:t>
              </a:r>
            </a:p>
            <a:p>
              <a:endParaRPr lang="en-US" sz="1400" dirty="0">
                <a:cs typeface="Times New Roman" panose="02020603050405020304" pitchFamily="18" charset="0"/>
              </a:endParaRPr>
            </a:p>
            <a:p>
              <a:r>
                <a:rPr lang="en-US" sz="1400" dirty="0" err="1">
                  <a:cs typeface="Times New Roman" panose="02020603050405020304" pitchFamily="18" charset="0"/>
                </a:rPr>
                <a:t>Cobot</a:t>
              </a:r>
              <a:r>
                <a:rPr lang="en-US" sz="1400" dirty="0">
                  <a:cs typeface="Times New Roman" panose="02020603050405020304" pitchFamily="18" charset="0"/>
                </a:rPr>
                <a:t>: press a button to observe the state of the battery </a:t>
              </a:r>
            </a:p>
            <a:p>
              <a:endParaRPr lang="en-US" sz="1400" dirty="0">
                <a:cs typeface="Times New Roman" panose="02020603050405020304" pitchFamily="18" charset="0"/>
              </a:endParaRPr>
            </a:p>
          </p:txBody>
        </p:sp>
        <p:sp>
          <p:nvSpPr>
            <p:cNvPr id="10" name="Frame 9">
              <a:extLst>
                <a:ext uri="{FF2B5EF4-FFF2-40B4-BE49-F238E27FC236}">
                  <a16:creationId xmlns:a16="http://schemas.microsoft.com/office/drawing/2014/main" id="{984EA4B2-1B13-172F-96C4-542843A68A20}"/>
                </a:ext>
              </a:extLst>
            </p:cNvPr>
            <p:cNvSpPr/>
            <p:nvPr/>
          </p:nvSpPr>
          <p:spPr>
            <a:xfrm>
              <a:off x="777240" y="1600200"/>
              <a:ext cx="2606040" cy="2209800"/>
            </a:xfrm>
            <a:prstGeom prst="frame">
              <a:avLst>
                <a:gd name="adj1" fmla="val 284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tx1"/>
                </a:solidFill>
              </a:endParaRPr>
            </a:p>
          </p:txBody>
        </p:sp>
      </p:grpSp>
      <p:grpSp>
        <p:nvGrpSpPr>
          <p:cNvPr id="11" name="Group 10">
            <a:extLst>
              <a:ext uri="{FF2B5EF4-FFF2-40B4-BE49-F238E27FC236}">
                <a16:creationId xmlns:a16="http://schemas.microsoft.com/office/drawing/2014/main" id="{620B19EC-3ED1-0CD3-B7B9-E7D0458428EC}"/>
              </a:ext>
            </a:extLst>
          </p:cNvPr>
          <p:cNvGrpSpPr/>
          <p:nvPr/>
        </p:nvGrpSpPr>
        <p:grpSpPr>
          <a:xfrm>
            <a:off x="242890" y="4103139"/>
            <a:ext cx="2214562" cy="1926186"/>
            <a:chOff x="548640" y="3947160"/>
            <a:chExt cx="2880361" cy="2407920"/>
          </a:xfrm>
        </p:grpSpPr>
        <p:sp>
          <p:nvSpPr>
            <p:cNvPr id="12" name="TextBox 11">
              <a:extLst>
                <a:ext uri="{FF2B5EF4-FFF2-40B4-BE49-F238E27FC236}">
                  <a16:creationId xmlns:a16="http://schemas.microsoft.com/office/drawing/2014/main" id="{823581E8-EA56-ADED-5640-C7C0C43827BB}"/>
                </a:ext>
              </a:extLst>
            </p:cNvPr>
            <p:cNvSpPr txBox="1"/>
            <p:nvPr/>
          </p:nvSpPr>
          <p:spPr>
            <a:xfrm>
              <a:off x="629194" y="3973823"/>
              <a:ext cx="2799807" cy="2270029"/>
            </a:xfrm>
            <a:prstGeom prst="rect">
              <a:avLst/>
            </a:prstGeom>
            <a:noFill/>
          </p:spPr>
          <p:txBody>
            <a:bodyPr wrap="square" rtlCol="0">
              <a:spAutoFit/>
            </a:bodyPr>
            <a:lstStyle/>
            <a:p>
              <a:r>
                <a:rPr lang="en-US" sz="1400" dirty="0">
                  <a:cs typeface="Times New Roman" panose="02020603050405020304" pitchFamily="18" charset="0"/>
                </a:rPr>
                <a:t>Human: </a:t>
              </a:r>
              <a:r>
                <a:rPr lang="en-HK" sz="1400" dirty="0">
                  <a:cs typeface="Times New Roman" panose="02020603050405020304" pitchFamily="18" charset="0"/>
                </a:rPr>
                <a:t>diagnoses the recycling value of the parts in the battery </a:t>
              </a:r>
            </a:p>
            <a:p>
              <a:endParaRPr lang="en-US" sz="1400" dirty="0">
                <a:cs typeface="Times New Roman" panose="02020603050405020304" pitchFamily="18" charset="0"/>
              </a:endParaRPr>
            </a:p>
            <a:p>
              <a:r>
                <a:rPr lang="en-US" sz="1400" dirty="0" err="1">
                  <a:cs typeface="Times New Roman" panose="02020603050405020304" pitchFamily="18" charset="0"/>
                </a:rPr>
                <a:t>Cobot</a:t>
              </a:r>
              <a:r>
                <a:rPr lang="en-US" sz="1400" dirty="0">
                  <a:cs typeface="Times New Roman" panose="02020603050405020304" pitchFamily="18" charset="0"/>
                </a:rPr>
                <a:t>: </a:t>
              </a:r>
              <a:r>
                <a:rPr lang="en-HK" sz="1400" dirty="0">
                  <a:cs typeface="Times New Roman" panose="02020603050405020304" pitchFamily="18" charset="0"/>
                </a:rPr>
                <a:t>sweeps the disassembled parts into containers by classification </a:t>
              </a:r>
            </a:p>
            <a:p>
              <a:endParaRPr lang="en-US" sz="1400" dirty="0">
                <a:cs typeface="Times New Roman" panose="02020603050405020304" pitchFamily="18" charset="0"/>
              </a:endParaRPr>
            </a:p>
          </p:txBody>
        </p:sp>
        <p:sp>
          <p:nvSpPr>
            <p:cNvPr id="13" name="Frame 12">
              <a:extLst>
                <a:ext uri="{FF2B5EF4-FFF2-40B4-BE49-F238E27FC236}">
                  <a16:creationId xmlns:a16="http://schemas.microsoft.com/office/drawing/2014/main" id="{0064A454-7A63-08CC-6FF6-02490E22EEF8}"/>
                </a:ext>
              </a:extLst>
            </p:cNvPr>
            <p:cNvSpPr/>
            <p:nvPr/>
          </p:nvSpPr>
          <p:spPr>
            <a:xfrm>
              <a:off x="548640" y="3947160"/>
              <a:ext cx="2849880" cy="2407920"/>
            </a:xfrm>
            <a:prstGeom prst="frame">
              <a:avLst>
                <a:gd name="adj1" fmla="val 284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tx1"/>
                </a:solidFill>
              </a:endParaRPr>
            </a:p>
          </p:txBody>
        </p:sp>
      </p:grpSp>
      <p:grpSp>
        <p:nvGrpSpPr>
          <p:cNvPr id="14" name="Group 13">
            <a:extLst>
              <a:ext uri="{FF2B5EF4-FFF2-40B4-BE49-F238E27FC236}">
                <a16:creationId xmlns:a16="http://schemas.microsoft.com/office/drawing/2014/main" id="{41CCBBCB-CD72-D976-47A2-E3252ABC1C02}"/>
              </a:ext>
            </a:extLst>
          </p:cNvPr>
          <p:cNvGrpSpPr/>
          <p:nvPr/>
        </p:nvGrpSpPr>
        <p:grpSpPr>
          <a:xfrm>
            <a:off x="6550161" y="1783297"/>
            <a:ext cx="2275553" cy="1944540"/>
            <a:chOff x="8915400" y="1630680"/>
            <a:chExt cx="2606040" cy="2011680"/>
          </a:xfrm>
        </p:grpSpPr>
        <p:sp>
          <p:nvSpPr>
            <p:cNvPr id="15" name="TextBox 14">
              <a:extLst>
                <a:ext uri="{FF2B5EF4-FFF2-40B4-BE49-F238E27FC236}">
                  <a16:creationId xmlns:a16="http://schemas.microsoft.com/office/drawing/2014/main" id="{51E16FED-E8D6-B563-137F-7F08B941CB5B}"/>
                </a:ext>
              </a:extLst>
            </p:cNvPr>
            <p:cNvSpPr txBox="1"/>
            <p:nvPr/>
          </p:nvSpPr>
          <p:spPr>
            <a:xfrm>
              <a:off x="9037319" y="1739535"/>
              <a:ext cx="2318657" cy="1655697"/>
            </a:xfrm>
            <a:prstGeom prst="rect">
              <a:avLst/>
            </a:prstGeom>
            <a:noFill/>
          </p:spPr>
          <p:txBody>
            <a:bodyPr wrap="square" rtlCol="0">
              <a:spAutoFit/>
            </a:bodyPr>
            <a:lstStyle/>
            <a:p>
              <a:r>
                <a:rPr lang="en-US" sz="1400" dirty="0">
                  <a:cs typeface="Times New Roman" panose="02020603050405020304" pitchFamily="18" charset="0"/>
                </a:rPr>
                <a:t>Human: </a:t>
              </a:r>
              <a:r>
                <a:rPr lang="en-HK" sz="1400" dirty="0">
                  <a:cs typeface="Times New Roman" panose="02020603050405020304" pitchFamily="18" charset="0"/>
                </a:rPr>
                <a:t>cuts the cable to the battery </a:t>
              </a:r>
            </a:p>
            <a:p>
              <a:endParaRPr lang="en-US" sz="1400" dirty="0">
                <a:cs typeface="Times New Roman" panose="02020603050405020304" pitchFamily="18" charset="0"/>
              </a:endParaRPr>
            </a:p>
            <a:p>
              <a:r>
                <a:rPr lang="en-US" sz="1400" dirty="0" err="1">
                  <a:cs typeface="Times New Roman" panose="02020603050405020304" pitchFamily="18" charset="0"/>
                </a:rPr>
                <a:t>Cobot</a:t>
              </a:r>
              <a:r>
                <a:rPr lang="en-US" sz="1400" dirty="0">
                  <a:cs typeface="Times New Roman" panose="02020603050405020304" pitchFamily="18" charset="0"/>
                </a:rPr>
                <a:t>: </a:t>
              </a:r>
              <a:r>
                <a:rPr lang="en-HK" sz="1400" dirty="0">
                  <a:cs typeface="Times New Roman" panose="02020603050405020304" pitchFamily="18" charset="0"/>
                </a:rPr>
                <a:t>remove the battery from the box </a:t>
              </a:r>
            </a:p>
            <a:p>
              <a:endParaRPr lang="en-US" sz="1400" dirty="0">
                <a:cs typeface="Times New Roman" panose="02020603050405020304" pitchFamily="18" charset="0"/>
              </a:endParaRPr>
            </a:p>
            <a:p>
              <a:endParaRPr lang="en-US" sz="1400" dirty="0">
                <a:cs typeface="Times New Roman" panose="02020603050405020304" pitchFamily="18" charset="0"/>
              </a:endParaRPr>
            </a:p>
          </p:txBody>
        </p:sp>
        <p:sp>
          <p:nvSpPr>
            <p:cNvPr id="16" name="Frame 15">
              <a:extLst>
                <a:ext uri="{FF2B5EF4-FFF2-40B4-BE49-F238E27FC236}">
                  <a16:creationId xmlns:a16="http://schemas.microsoft.com/office/drawing/2014/main" id="{1CD269D7-16D3-18A4-6F3A-FBBFC9B8BC48}"/>
                </a:ext>
              </a:extLst>
            </p:cNvPr>
            <p:cNvSpPr/>
            <p:nvPr/>
          </p:nvSpPr>
          <p:spPr>
            <a:xfrm>
              <a:off x="8915400" y="1630680"/>
              <a:ext cx="2606040" cy="2011680"/>
            </a:xfrm>
            <a:prstGeom prst="frame">
              <a:avLst>
                <a:gd name="adj1" fmla="val 284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tx1"/>
                </a:solidFill>
              </a:endParaRPr>
            </a:p>
          </p:txBody>
        </p:sp>
      </p:grpSp>
      <p:grpSp>
        <p:nvGrpSpPr>
          <p:cNvPr id="17" name="Group 16">
            <a:extLst>
              <a:ext uri="{FF2B5EF4-FFF2-40B4-BE49-F238E27FC236}">
                <a16:creationId xmlns:a16="http://schemas.microsoft.com/office/drawing/2014/main" id="{FBF638EC-ADA1-4ABB-ECF4-94C4C86EF09E}"/>
              </a:ext>
            </a:extLst>
          </p:cNvPr>
          <p:cNvGrpSpPr/>
          <p:nvPr/>
        </p:nvGrpSpPr>
        <p:grpSpPr>
          <a:xfrm>
            <a:off x="6551833" y="4075036"/>
            <a:ext cx="2279523" cy="1961373"/>
            <a:chOff x="8930640" y="3962400"/>
            <a:chExt cx="2590800" cy="1828800"/>
          </a:xfrm>
        </p:grpSpPr>
        <p:sp>
          <p:nvSpPr>
            <p:cNvPr id="18" name="TextBox 17">
              <a:extLst>
                <a:ext uri="{FF2B5EF4-FFF2-40B4-BE49-F238E27FC236}">
                  <a16:creationId xmlns:a16="http://schemas.microsoft.com/office/drawing/2014/main" id="{8C4BE995-4505-0D13-D661-3AA7DA458301}"/>
                </a:ext>
              </a:extLst>
            </p:cNvPr>
            <p:cNvSpPr txBox="1"/>
            <p:nvPr/>
          </p:nvSpPr>
          <p:spPr>
            <a:xfrm>
              <a:off x="9009016" y="4138747"/>
              <a:ext cx="2475906" cy="1090499"/>
            </a:xfrm>
            <a:prstGeom prst="rect">
              <a:avLst/>
            </a:prstGeom>
            <a:noFill/>
          </p:spPr>
          <p:txBody>
            <a:bodyPr wrap="square" rtlCol="0">
              <a:spAutoFit/>
            </a:bodyPr>
            <a:lstStyle/>
            <a:p>
              <a:r>
                <a:rPr lang="en-US" sz="1400" dirty="0">
                  <a:cs typeface="Times New Roman" panose="02020603050405020304" pitchFamily="18" charset="0"/>
                </a:rPr>
                <a:t>Human: receives the items</a:t>
              </a:r>
            </a:p>
            <a:p>
              <a:endParaRPr lang="en-US" sz="1400" dirty="0">
                <a:cs typeface="Times New Roman" panose="02020603050405020304" pitchFamily="18" charset="0"/>
              </a:endParaRPr>
            </a:p>
            <a:p>
              <a:r>
                <a:rPr lang="en-US" sz="1400" dirty="0" err="1">
                  <a:cs typeface="Times New Roman" panose="02020603050405020304" pitchFamily="18" charset="0"/>
                </a:rPr>
                <a:t>Cobot</a:t>
              </a:r>
              <a:r>
                <a:rPr lang="en-US" sz="1400" dirty="0">
                  <a:cs typeface="Times New Roman" panose="02020603050405020304" pitchFamily="18" charset="0"/>
                </a:rPr>
                <a:t>: </a:t>
              </a:r>
              <a:r>
                <a:rPr lang="en-HK" sz="1400" dirty="0">
                  <a:cs typeface="Times New Roman" panose="02020603050405020304" pitchFamily="18" charset="0"/>
                </a:rPr>
                <a:t>pushes new items to the operator </a:t>
              </a:r>
            </a:p>
            <a:p>
              <a:endParaRPr lang="en-US" sz="1400" dirty="0">
                <a:cs typeface="Times New Roman" panose="02020603050405020304" pitchFamily="18" charset="0"/>
              </a:endParaRPr>
            </a:p>
          </p:txBody>
        </p:sp>
        <p:sp>
          <p:nvSpPr>
            <p:cNvPr id="19" name="Frame 18">
              <a:extLst>
                <a:ext uri="{FF2B5EF4-FFF2-40B4-BE49-F238E27FC236}">
                  <a16:creationId xmlns:a16="http://schemas.microsoft.com/office/drawing/2014/main" id="{28BA5630-706F-5459-B81B-903AA7A06BD5}"/>
                </a:ext>
              </a:extLst>
            </p:cNvPr>
            <p:cNvSpPr/>
            <p:nvPr/>
          </p:nvSpPr>
          <p:spPr>
            <a:xfrm>
              <a:off x="8930640" y="3962400"/>
              <a:ext cx="2590800" cy="1828800"/>
            </a:xfrm>
            <a:prstGeom prst="frame">
              <a:avLst>
                <a:gd name="adj1" fmla="val 284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solidFill>
                  <a:schemeClr val="tx1"/>
                </a:solidFill>
              </a:endParaRPr>
            </a:p>
          </p:txBody>
        </p:sp>
      </p:grpSp>
    </p:spTree>
    <p:extLst>
      <p:ext uri="{BB962C8B-B14F-4D97-AF65-F5344CB8AC3E}">
        <p14:creationId xmlns:p14="http://schemas.microsoft.com/office/powerpoint/2010/main" val="5134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EB8B-FD4C-4F45-ADCF-85139AFDF27C}"/>
              </a:ext>
            </a:extLst>
          </p:cNvPr>
          <p:cNvSpPr>
            <a:spLocks noGrp="1"/>
          </p:cNvSpPr>
          <p:nvPr>
            <p:ph type="title"/>
          </p:nvPr>
        </p:nvSpPr>
        <p:spPr/>
        <p:txBody>
          <a:bodyPr/>
          <a:lstStyle/>
          <a:p>
            <a:r>
              <a:rPr lang="en-US" b="1" dirty="0">
                <a:latin typeface="+mn-lt"/>
                <a:cs typeface="Arial"/>
              </a:rPr>
              <a:t>Discussions and Future Work </a:t>
            </a:r>
            <a:endParaRPr lang="en-US" b="1" dirty="0">
              <a:latin typeface="+mn-lt"/>
            </a:endParaRPr>
          </a:p>
        </p:txBody>
      </p:sp>
      <p:sp>
        <p:nvSpPr>
          <p:cNvPr id="3" name="Content Placeholder 2">
            <a:extLst>
              <a:ext uri="{FF2B5EF4-FFF2-40B4-BE49-F238E27FC236}">
                <a16:creationId xmlns:a16="http://schemas.microsoft.com/office/drawing/2014/main" id="{8EE0D4B5-EEA2-DA42-B2F6-B2CC4EB456D8}"/>
              </a:ext>
            </a:extLst>
          </p:cNvPr>
          <p:cNvSpPr>
            <a:spLocks noGrp="1"/>
          </p:cNvSpPr>
          <p:nvPr>
            <p:ph idx="1"/>
          </p:nvPr>
        </p:nvSpPr>
        <p:spPr/>
        <p:txBody>
          <a:bodyPr vert="horz" lIns="91440" tIns="45720" rIns="91440" bIns="45720" rtlCol="0" anchor="t">
            <a:normAutofit/>
          </a:bodyPr>
          <a:lstStyle/>
          <a:p>
            <a:r>
              <a:rPr lang="en-US" dirty="0">
                <a:latin typeface="+mn-lt"/>
              </a:rPr>
              <a:t>Simplify the model and simulation environment</a:t>
            </a:r>
          </a:p>
          <a:p>
            <a:r>
              <a:rPr lang="en-US" dirty="0">
                <a:latin typeface="+mn-lt"/>
                <a:cs typeface="Arial"/>
              </a:rPr>
              <a:t>Handle the task diversity</a:t>
            </a:r>
            <a:endParaRPr lang="en-US" dirty="0">
              <a:latin typeface="+mn-lt"/>
            </a:endParaRPr>
          </a:p>
          <a:p>
            <a:r>
              <a:rPr lang="en-US" dirty="0">
                <a:latin typeface="+mn-lt"/>
              </a:rPr>
              <a:t>Transfer control strategies obtained in simulators to physical robots without any performance degradation</a:t>
            </a:r>
          </a:p>
          <a:p>
            <a:pPr marL="0" indent="0">
              <a:buNone/>
            </a:pPr>
            <a:endParaRPr lang="en-US" dirty="0"/>
          </a:p>
        </p:txBody>
      </p:sp>
      <p:pic>
        <p:nvPicPr>
          <p:cNvPr id="4" name="Picture 4" descr="A picture containing road, toy&#10;&#10;Description automatically generated">
            <a:extLst>
              <a:ext uri="{FF2B5EF4-FFF2-40B4-BE49-F238E27FC236}">
                <a16:creationId xmlns:a16="http://schemas.microsoft.com/office/drawing/2014/main" id="{BAC8A3E6-268B-0E99-8A1C-A7A8A7C7CD49}"/>
              </a:ext>
            </a:extLst>
          </p:cNvPr>
          <p:cNvPicPr>
            <a:picLocks noChangeAspect="1"/>
          </p:cNvPicPr>
          <p:nvPr/>
        </p:nvPicPr>
        <p:blipFill>
          <a:blip r:embed="rId3"/>
          <a:stretch>
            <a:fillRect/>
          </a:stretch>
        </p:blipFill>
        <p:spPr>
          <a:xfrm>
            <a:off x="270862" y="3350767"/>
            <a:ext cx="2973723" cy="1578012"/>
          </a:xfrm>
          <a:prstGeom prst="rect">
            <a:avLst/>
          </a:prstGeom>
        </p:spPr>
      </p:pic>
      <p:pic>
        <p:nvPicPr>
          <p:cNvPr id="5" name="Picture 5" descr="Diagram&#10;&#10;Description automatically generated">
            <a:extLst>
              <a:ext uri="{FF2B5EF4-FFF2-40B4-BE49-F238E27FC236}">
                <a16:creationId xmlns:a16="http://schemas.microsoft.com/office/drawing/2014/main" id="{7A28D839-5AC4-1E87-D891-B2E5FD46467A}"/>
              </a:ext>
            </a:extLst>
          </p:cNvPr>
          <p:cNvPicPr>
            <a:picLocks noChangeAspect="1"/>
          </p:cNvPicPr>
          <p:nvPr/>
        </p:nvPicPr>
        <p:blipFill>
          <a:blip r:embed="rId4"/>
          <a:stretch>
            <a:fillRect/>
          </a:stretch>
        </p:blipFill>
        <p:spPr>
          <a:xfrm>
            <a:off x="6636364" y="3087501"/>
            <a:ext cx="2114550" cy="2162175"/>
          </a:xfrm>
          <a:prstGeom prst="rect">
            <a:avLst/>
          </a:prstGeom>
        </p:spPr>
      </p:pic>
      <p:pic>
        <p:nvPicPr>
          <p:cNvPr id="6" name="Picture 6" descr="A picture containing text, different, various, colorful&#10;&#10;Description automatically generated">
            <a:extLst>
              <a:ext uri="{FF2B5EF4-FFF2-40B4-BE49-F238E27FC236}">
                <a16:creationId xmlns:a16="http://schemas.microsoft.com/office/drawing/2014/main" id="{8B3230C6-5A46-66FB-6D31-AC2F0F1A0666}"/>
              </a:ext>
            </a:extLst>
          </p:cNvPr>
          <p:cNvPicPr>
            <a:picLocks noChangeAspect="1"/>
          </p:cNvPicPr>
          <p:nvPr/>
        </p:nvPicPr>
        <p:blipFill>
          <a:blip r:embed="rId5"/>
          <a:stretch>
            <a:fillRect/>
          </a:stretch>
        </p:blipFill>
        <p:spPr>
          <a:xfrm>
            <a:off x="3585043" y="2991647"/>
            <a:ext cx="2743200" cy="2326234"/>
          </a:xfrm>
          <a:prstGeom prst="rect">
            <a:avLst/>
          </a:prstGeom>
        </p:spPr>
      </p:pic>
      <p:sp>
        <p:nvSpPr>
          <p:cNvPr id="8" name="TextBox 7">
            <a:extLst>
              <a:ext uri="{FF2B5EF4-FFF2-40B4-BE49-F238E27FC236}">
                <a16:creationId xmlns:a16="http://schemas.microsoft.com/office/drawing/2014/main" id="{B3ACD8E7-8198-836D-7539-5E2EACCE891C}"/>
              </a:ext>
            </a:extLst>
          </p:cNvPr>
          <p:cNvSpPr txBox="1"/>
          <p:nvPr/>
        </p:nvSpPr>
        <p:spPr>
          <a:xfrm>
            <a:off x="-28094" y="5955845"/>
            <a:ext cx="6398914"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mn-lt"/>
                <a:cs typeface="+mn-lt"/>
              </a:rPr>
              <a:t>Kalashnikov, Dmitry, et al. "Scalable deep reinforcement learning for vision-based robotic manipulation." </a:t>
            </a:r>
            <a:r>
              <a:rPr lang="en-US" sz="1100" i="1" dirty="0">
                <a:ea typeface="+mn-lt"/>
                <a:cs typeface="+mn-lt"/>
              </a:rPr>
              <a:t>Conference on Robot Learning</a:t>
            </a:r>
            <a:r>
              <a:rPr lang="en-US" sz="1100" dirty="0">
                <a:ea typeface="+mn-lt"/>
                <a:cs typeface="+mn-lt"/>
              </a:rPr>
              <a:t>. PMLR, 2018.</a:t>
            </a:r>
          </a:p>
          <a:p>
            <a:r>
              <a:rPr lang="en-US" sz="1100" dirty="0">
                <a:ea typeface="+mn-lt"/>
                <a:cs typeface="+mn-lt"/>
              </a:rPr>
              <a:t>Lee, Robert, et al. "Zero-shot sim-to-real transfer with modular priors." </a:t>
            </a:r>
            <a:r>
              <a:rPr lang="en-US" sz="1100" i="1" dirty="0" err="1">
                <a:ea typeface="+mn-lt"/>
                <a:cs typeface="+mn-lt"/>
              </a:rPr>
              <a:t>CoRR</a:t>
            </a:r>
            <a:r>
              <a:rPr lang="en-US" sz="1100" dirty="0">
                <a:ea typeface="+mn-lt"/>
                <a:cs typeface="+mn-lt"/>
              </a:rPr>
              <a:t> (2018).</a:t>
            </a:r>
          </a:p>
          <a:p>
            <a:r>
              <a:rPr lang="en-US" sz="1100" dirty="0" err="1">
                <a:ea typeface="+mn-lt"/>
                <a:cs typeface="+mn-lt"/>
              </a:rPr>
              <a:t>Makoviychuk</a:t>
            </a:r>
            <a:r>
              <a:rPr lang="en-US" sz="1100" dirty="0">
                <a:ea typeface="+mn-lt"/>
                <a:cs typeface="+mn-lt"/>
              </a:rPr>
              <a:t>, Viktor, et al. "Isaac gym: High performance </a:t>
            </a:r>
            <a:r>
              <a:rPr lang="en-US" sz="1100" dirty="0" err="1">
                <a:ea typeface="+mn-lt"/>
                <a:cs typeface="+mn-lt"/>
              </a:rPr>
              <a:t>gpu</a:t>
            </a:r>
            <a:r>
              <a:rPr lang="en-US" sz="1100" dirty="0">
                <a:ea typeface="+mn-lt"/>
                <a:cs typeface="+mn-lt"/>
              </a:rPr>
              <a:t>-based physics simulation for robot learning." </a:t>
            </a:r>
            <a:r>
              <a:rPr lang="en-US" sz="1100" i="1" dirty="0" err="1">
                <a:ea typeface="+mn-lt"/>
                <a:cs typeface="+mn-lt"/>
              </a:rPr>
              <a:t>arXiv</a:t>
            </a:r>
            <a:r>
              <a:rPr lang="en-US" sz="1100" i="1" dirty="0">
                <a:ea typeface="+mn-lt"/>
                <a:cs typeface="+mn-lt"/>
              </a:rPr>
              <a:t> preprint arXiv:2108.10470</a:t>
            </a:r>
            <a:r>
              <a:rPr lang="en-US" sz="1100" dirty="0">
                <a:ea typeface="+mn-lt"/>
                <a:cs typeface="+mn-lt"/>
              </a:rPr>
              <a:t> (2021).</a:t>
            </a:r>
            <a:endParaRPr lang="en-US" dirty="0"/>
          </a:p>
        </p:txBody>
      </p:sp>
    </p:spTree>
    <p:extLst>
      <p:ext uri="{BB962C8B-B14F-4D97-AF65-F5344CB8AC3E}">
        <p14:creationId xmlns:p14="http://schemas.microsoft.com/office/powerpoint/2010/main" val="130078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864E-EBE6-ACF3-FDA6-167C91B19C1F}"/>
              </a:ext>
            </a:extLst>
          </p:cNvPr>
          <p:cNvSpPr>
            <a:spLocks noGrp="1"/>
          </p:cNvSpPr>
          <p:nvPr>
            <p:ph type="title"/>
          </p:nvPr>
        </p:nvSpPr>
        <p:spPr/>
        <p:txBody>
          <a:bodyPr/>
          <a:lstStyle/>
          <a:p>
            <a:r>
              <a:rPr lang="en-US" b="1" dirty="0">
                <a:latin typeface="+mn-lt"/>
              </a:rPr>
              <a:t>Reference</a:t>
            </a:r>
          </a:p>
        </p:txBody>
      </p:sp>
      <p:sp>
        <p:nvSpPr>
          <p:cNvPr id="3" name="Content Placeholder 2">
            <a:extLst>
              <a:ext uri="{FF2B5EF4-FFF2-40B4-BE49-F238E27FC236}">
                <a16:creationId xmlns:a16="http://schemas.microsoft.com/office/drawing/2014/main" id="{0CBE1041-4226-B42D-F757-79C4E0F8D9C5}"/>
              </a:ext>
            </a:extLst>
          </p:cNvPr>
          <p:cNvSpPr>
            <a:spLocks noGrp="1"/>
          </p:cNvSpPr>
          <p:nvPr>
            <p:ph idx="1"/>
          </p:nvPr>
        </p:nvSpPr>
        <p:spPr>
          <a:xfrm>
            <a:off x="266700" y="1127761"/>
            <a:ext cx="8582660" cy="5482901"/>
          </a:xfrm>
        </p:spPr>
        <p:txBody>
          <a:bodyPr>
            <a:normAutofit/>
          </a:bodyPr>
          <a:lstStyle/>
          <a:p>
            <a:pPr marL="0" indent="0">
              <a:buNone/>
            </a:pPr>
            <a:r>
              <a:rPr lang="en-HK" sz="1600" dirty="0">
                <a:latin typeface="+mn-lt"/>
              </a:rPr>
              <a:t>[</a:t>
            </a:r>
            <a:r>
              <a:rPr lang="en-HK" sz="1600" dirty="0">
                <a:latin typeface="+mn-lt"/>
                <a:cs typeface="Times New Roman" panose="02020603050405020304" pitchFamily="18" charset="0"/>
              </a:rPr>
              <a:t>1] Yoram </a:t>
            </a:r>
            <a:r>
              <a:rPr lang="en-HK" sz="1600" dirty="0" err="1">
                <a:latin typeface="+mn-lt"/>
                <a:cs typeface="Times New Roman" panose="02020603050405020304" pitchFamily="18" charset="0"/>
              </a:rPr>
              <a:t>Koren</a:t>
            </a:r>
            <a:r>
              <a:rPr lang="en-HK" sz="1600" dirty="0">
                <a:latin typeface="+mn-lt"/>
                <a:cs typeface="Times New Roman" panose="02020603050405020304" pitchFamily="18" charset="0"/>
              </a:rPr>
              <a:t>. </a:t>
            </a:r>
            <a:r>
              <a:rPr lang="en-HK" sz="1600" i="1" dirty="0">
                <a:latin typeface="+mn-lt"/>
                <a:cs typeface="Times New Roman" panose="02020603050405020304" pitchFamily="18" charset="0"/>
              </a:rPr>
              <a:t>The global manufacturing revolution: product-process-business integration and reconfigurable systems</a:t>
            </a:r>
            <a:r>
              <a:rPr lang="en-HK" sz="1600" dirty="0">
                <a:latin typeface="+mn-lt"/>
                <a:cs typeface="Times New Roman" panose="02020603050405020304" pitchFamily="18" charset="0"/>
              </a:rPr>
              <a:t>. Vol. 80. John Wiley &amp; Sons, 2010. </a:t>
            </a:r>
          </a:p>
          <a:p>
            <a:pPr marL="0" indent="0">
              <a:buNone/>
            </a:pPr>
            <a:r>
              <a:rPr lang="en-HK" sz="1600" dirty="0">
                <a:latin typeface="+mn-lt"/>
                <a:cs typeface="Times New Roman" panose="02020603050405020304" pitchFamily="18" charset="0"/>
              </a:rPr>
              <a:t>[2] Afonso Castro, Filipe Silva, and Vitor Santos. “Trends of Human-Robot Collaboration in Industry Contexts: Handover, Learning, and Metrics”. In: </a:t>
            </a:r>
            <a:r>
              <a:rPr lang="en-HK" sz="1600" i="1" dirty="0">
                <a:latin typeface="+mn-lt"/>
                <a:cs typeface="Times New Roman" panose="02020603050405020304" pitchFamily="18" charset="0"/>
              </a:rPr>
              <a:t>Sensors 21 (June 2021</a:t>
            </a:r>
            <a:r>
              <a:rPr lang="en-HK" sz="1600" dirty="0">
                <a:latin typeface="+mn-lt"/>
                <a:cs typeface="Times New Roman" panose="02020603050405020304" pitchFamily="18" charset="0"/>
              </a:rPr>
              <a:t>), p. 4113. DOI: 10.3390/s21124113.</a:t>
            </a:r>
          </a:p>
          <a:p>
            <a:pPr marL="0" indent="0">
              <a:buNone/>
            </a:pPr>
            <a:r>
              <a:rPr lang="en-HK" sz="1600" dirty="0">
                <a:latin typeface="+mn-lt"/>
                <a:cs typeface="Times New Roman" panose="02020603050405020304" pitchFamily="18" charset="0"/>
              </a:rPr>
              <a:t>[3] Mohamed El-</a:t>
            </a:r>
            <a:r>
              <a:rPr lang="en-HK" sz="1600" dirty="0" err="1">
                <a:latin typeface="+mn-lt"/>
                <a:cs typeface="Times New Roman" panose="02020603050405020304" pitchFamily="18" charset="0"/>
              </a:rPr>
              <a:t>Shamouty</a:t>
            </a:r>
            <a:r>
              <a:rPr lang="en-HK" sz="1600" dirty="0">
                <a:latin typeface="+mn-lt"/>
                <a:cs typeface="Times New Roman" panose="02020603050405020304" pitchFamily="18" charset="0"/>
              </a:rPr>
              <a:t> et al. “Towards Safe Human- Robot Collaboration Using Deep Reinforcement Learning”. In: </a:t>
            </a:r>
            <a:r>
              <a:rPr lang="en-HK" sz="1600" i="1" dirty="0">
                <a:latin typeface="+mn-lt"/>
                <a:cs typeface="Times New Roman" panose="02020603050405020304" pitchFamily="18" charset="0"/>
              </a:rPr>
              <a:t>2020 IEEE International Conference on Robotics and Automation (ICRA). </a:t>
            </a:r>
            <a:r>
              <a:rPr lang="en-HK" sz="1600" dirty="0">
                <a:latin typeface="+mn-lt"/>
                <a:cs typeface="Times New Roman" panose="02020603050405020304" pitchFamily="18" charset="0"/>
              </a:rPr>
              <a:t>IEEE. 2020, pp. 4899–4905. </a:t>
            </a:r>
          </a:p>
          <a:p>
            <a:pPr marL="0" indent="0">
              <a:buNone/>
            </a:pPr>
            <a:r>
              <a:rPr lang="en-HK" sz="1600" dirty="0">
                <a:latin typeface="+mn-lt"/>
              </a:rPr>
              <a:t>[4]  Chelsea Finn, Pieter </a:t>
            </a:r>
            <a:r>
              <a:rPr lang="en-HK" sz="1600" dirty="0" err="1">
                <a:latin typeface="+mn-lt"/>
              </a:rPr>
              <a:t>Abbeel</a:t>
            </a:r>
            <a:r>
              <a:rPr lang="en-HK" sz="1600" dirty="0">
                <a:latin typeface="+mn-lt"/>
              </a:rPr>
              <a:t>, and Sergey Levine. “Model-agnostic meta-learning for fast adaptation of deep networks”. In: </a:t>
            </a:r>
            <a:r>
              <a:rPr lang="en-HK" sz="1600" i="1" dirty="0">
                <a:latin typeface="+mn-lt"/>
              </a:rPr>
              <a:t>Proceedings of the 34th International Conference on Machine Learning-Volume 70</a:t>
            </a:r>
            <a:r>
              <a:rPr lang="en-HK" sz="1600" dirty="0">
                <a:latin typeface="+mn-lt"/>
              </a:rPr>
              <a:t>. JMLR. org. 2017, pp. 1126–1135. </a:t>
            </a:r>
          </a:p>
          <a:p>
            <a:pPr marL="0" indent="0">
              <a:buNone/>
            </a:pPr>
            <a:r>
              <a:rPr lang="en-HK" sz="1600" dirty="0">
                <a:latin typeface="+mn-lt"/>
              </a:rPr>
              <a:t>[5]  John Schulman et al. “Proximal policy optimization algorithms”. In: </a:t>
            </a:r>
            <a:r>
              <a:rPr lang="en-HK" sz="1600" i="1" dirty="0" err="1">
                <a:latin typeface="+mn-lt"/>
              </a:rPr>
              <a:t>arXiv</a:t>
            </a:r>
            <a:r>
              <a:rPr lang="en-HK" sz="1600" i="1" dirty="0">
                <a:latin typeface="+mn-lt"/>
              </a:rPr>
              <a:t> preprint arXiv:1707.06347 </a:t>
            </a:r>
            <a:r>
              <a:rPr lang="en-HK" sz="1600" dirty="0">
                <a:latin typeface="+mn-lt"/>
              </a:rPr>
              <a:t>(2017). </a:t>
            </a:r>
          </a:p>
          <a:p>
            <a:pPr marL="0" indent="0">
              <a:buNone/>
            </a:pPr>
            <a:r>
              <a:rPr lang="en-HK" sz="1600" dirty="0">
                <a:latin typeface="+mn-lt"/>
                <a:cs typeface="Times New Roman" panose="02020603050405020304" pitchFamily="18" charset="0"/>
              </a:rPr>
              <a:t>[</a:t>
            </a:r>
            <a:r>
              <a:rPr lang="en-HK" sz="1600" dirty="0">
                <a:latin typeface="+mn-lt"/>
              </a:rPr>
              <a:t>6] Mathew </a:t>
            </a:r>
            <a:r>
              <a:rPr lang="en-HK" sz="1600" dirty="0" err="1">
                <a:latin typeface="+mn-lt"/>
              </a:rPr>
              <a:t>Botvinick</a:t>
            </a:r>
            <a:r>
              <a:rPr lang="en-HK" sz="1600" dirty="0">
                <a:latin typeface="+mn-lt"/>
              </a:rPr>
              <a:t> et al. “Reinforcement learning, fast and slow”. In: </a:t>
            </a:r>
            <a:r>
              <a:rPr lang="en-HK" sz="1600" i="1" dirty="0">
                <a:latin typeface="+mn-lt"/>
              </a:rPr>
              <a:t>Trends in cognitive sciences </a:t>
            </a:r>
            <a:r>
              <a:rPr lang="en-HK" sz="1600" dirty="0">
                <a:latin typeface="+mn-lt"/>
              </a:rPr>
              <a:t>(2019). </a:t>
            </a:r>
          </a:p>
          <a:p>
            <a:pPr marL="0" indent="0">
              <a:buNone/>
            </a:pPr>
            <a:r>
              <a:rPr lang="en-HK" sz="1600" dirty="0">
                <a:latin typeface="+mn-lt"/>
              </a:rPr>
              <a:t>[7] Tianhe Yu et al. “Meta-world: A benchmark and evaluation for multi-task and meta reinforcement learning”. In: </a:t>
            </a:r>
            <a:r>
              <a:rPr lang="en-HK" sz="1600" i="1" dirty="0">
                <a:latin typeface="+mn-lt"/>
              </a:rPr>
              <a:t>Conference on Robot Learning</a:t>
            </a:r>
            <a:r>
              <a:rPr lang="en-HK" sz="1600" dirty="0">
                <a:latin typeface="+mn-lt"/>
              </a:rPr>
              <a:t>. PMLR. 2020, pp. 1094–1100.</a:t>
            </a:r>
          </a:p>
          <a:p>
            <a:pPr marL="0" indent="0">
              <a:buNone/>
            </a:pPr>
            <a:r>
              <a:rPr lang="en-HK" sz="1600" dirty="0">
                <a:latin typeface="+mn-lt"/>
              </a:rPr>
              <a:t>[8] </a:t>
            </a:r>
            <a:r>
              <a:rPr lang="en-HK" sz="1600" dirty="0" err="1">
                <a:latin typeface="+mn-lt"/>
              </a:rPr>
              <a:t>Diederik</a:t>
            </a:r>
            <a:r>
              <a:rPr lang="en-HK" sz="1600" dirty="0">
                <a:latin typeface="+mn-lt"/>
              </a:rPr>
              <a:t> P </a:t>
            </a:r>
            <a:r>
              <a:rPr lang="en-HK" sz="1600" dirty="0" err="1">
                <a:latin typeface="+mn-lt"/>
              </a:rPr>
              <a:t>Kingma</a:t>
            </a:r>
            <a:r>
              <a:rPr lang="en-HK" sz="1600" dirty="0">
                <a:latin typeface="+mn-lt"/>
              </a:rPr>
              <a:t> and Jimmy Ba. “Adam: A method for stochastic optimization”. In: </a:t>
            </a:r>
            <a:r>
              <a:rPr lang="en-HK" sz="1600" i="1" dirty="0" err="1">
                <a:latin typeface="+mn-lt"/>
              </a:rPr>
              <a:t>arXiv</a:t>
            </a:r>
            <a:r>
              <a:rPr lang="en-HK" sz="1600" i="1" dirty="0">
                <a:latin typeface="+mn-lt"/>
              </a:rPr>
              <a:t> preprint arXiv:1412.6980 </a:t>
            </a:r>
            <a:r>
              <a:rPr lang="en-HK" sz="1600" dirty="0">
                <a:latin typeface="+mn-lt"/>
              </a:rPr>
              <a:t>(2014). </a:t>
            </a:r>
          </a:p>
          <a:p>
            <a:pPr marL="0" indent="0">
              <a:buNone/>
            </a:pPr>
            <a:endParaRPr lang="en-HK" dirty="0">
              <a:cs typeface="Times New Roman" panose="02020603050405020304" pitchFamily="18" charset="0"/>
            </a:endParaRPr>
          </a:p>
          <a:p>
            <a:pPr marL="0" indent="0">
              <a:buNone/>
            </a:pPr>
            <a:endParaRPr lang="en-HK" dirty="0">
              <a:cs typeface="Times New Roman" panose="02020603050405020304" pitchFamily="18" charset="0"/>
            </a:endParaRPr>
          </a:p>
          <a:p>
            <a:endParaRPr lang="en-US" dirty="0"/>
          </a:p>
        </p:txBody>
      </p:sp>
    </p:spTree>
    <p:extLst>
      <p:ext uri="{BB962C8B-B14F-4D97-AF65-F5344CB8AC3E}">
        <p14:creationId xmlns:p14="http://schemas.microsoft.com/office/powerpoint/2010/main" val="687993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DA07E-D22A-1F4A-AB59-DF3888442DE9}"/>
              </a:ext>
            </a:extLst>
          </p:cNvPr>
          <p:cNvSpPr>
            <a:spLocks noGrp="1"/>
          </p:cNvSpPr>
          <p:nvPr>
            <p:ph type="title"/>
          </p:nvPr>
        </p:nvSpPr>
        <p:spPr/>
        <p:txBody>
          <a:bodyPr>
            <a:normAutofit/>
          </a:bodyPr>
          <a:lstStyle/>
          <a:p>
            <a:r>
              <a:rPr kumimoji="1" lang="en-US" altLang="zh-CN" sz="4000" dirty="0">
                <a:latin typeface="+mn-lt"/>
              </a:rPr>
              <a:t>Thank you</a:t>
            </a:r>
            <a:endParaRPr kumimoji="1" lang="zh-CN" altLang="en-US" sz="4000" dirty="0">
              <a:latin typeface="+mn-lt"/>
            </a:endParaRPr>
          </a:p>
        </p:txBody>
      </p:sp>
      <p:sp>
        <p:nvSpPr>
          <p:cNvPr id="3" name="文本占位符 2">
            <a:extLst>
              <a:ext uri="{FF2B5EF4-FFF2-40B4-BE49-F238E27FC236}">
                <a16:creationId xmlns:a16="http://schemas.microsoft.com/office/drawing/2014/main" id="{DC58D741-4237-AB4A-BE85-9ADE3F741B5B}"/>
              </a:ext>
            </a:extLst>
          </p:cNvPr>
          <p:cNvSpPr>
            <a:spLocks noGrp="1"/>
          </p:cNvSpPr>
          <p:nvPr>
            <p:ph type="body" idx="1"/>
          </p:nvPr>
        </p:nvSpPr>
        <p:spPr/>
        <p:txBody>
          <a:bodyPr>
            <a:normAutofit/>
          </a:bodyPr>
          <a:lstStyle/>
          <a:p>
            <a:r>
              <a:rPr kumimoji="1" lang="en-US" altLang="zh-CN" sz="3200" dirty="0">
                <a:latin typeface="+mn-lt"/>
              </a:rPr>
              <a:t>Q &amp; A</a:t>
            </a:r>
            <a:endParaRPr kumimoji="1" lang="zh-CN" altLang="en-US" sz="3200" dirty="0">
              <a:latin typeface="+mn-lt"/>
            </a:endParaRPr>
          </a:p>
        </p:txBody>
      </p:sp>
    </p:spTree>
    <p:extLst>
      <p:ext uri="{BB962C8B-B14F-4D97-AF65-F5344CB8AC3E}">
        <p14:creationId xmlns:p14="http://schemas.microsoft.com/office/powerpoint/2010/main" val="1413564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EB8B-FD4C-4F45-ADCF-85139AFDF27C}"/>
              </a:ext>
            </a:extLst>
          </p:cNvPr>
          <p:cNvSpPr>
            <a:spLocks noGrp="1"/>
          </p:cNvSpPr>
          <p:nvPr>
            <p:ph type="title"/>
          </p:nvPr>
        </p:nvSpPr>
        <p:spPr/>
        <p:txBody>
          <a:bodyPr/>
          <a:lstStyle/>
          <a:p>
            <a:r>
              <a:rPr lang="en-US" b="1" dirty="0">
                <a:latin typeface="+mn-lt"/>
              </a:rPr>
              <a:t>Overview</a:t>
            </a:r>
          </a:p>
        </p:txBody>
      </p:sp>
      <p:graphicFrame>
        <p:nvGraphicFramePr>
          <p:cNvPr id="4" name="Content Placeholder 2">
            <a:extLst>
              <a:ext uri="{FF2B5EF4-FFF2-40B4-BE49-F238E27FC236}">
                <a16:creationId xmlns:a16="http://schemas.microsoft.com/office/drawing/2014/main" id="{69BEF8A1-87DC-5E82-3DEE-CF3E78CE93AB}"/>
              </a:ext>
            </a:extLst>
          </p:cNvPr>
          <p:cNvGraphicFramePr>
            <a:graphicFrameLocks noGrp="1"/>
          </p:cNvGraphicFramePr>
          <p:nvPr>
            <p:ph idx="1"/>
            <p:extLst>
              <p:ext uri="{D42A27DB-BD31-4B8C-83A1-F6EECF244321}">
                <p14:modId xmlns:p14="http://schemas.microsoft.com/office/powerpoint/2010/main" val="426110092"/>
              </p:ext>
            </p:extLst>
          </p:nvPr>
        </p:nvGraphicFramePr>
        <p:xfrm>
          <a:off x="1546244" y="1202411"/>
          <a:ext cx="6008820" cy="4455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1750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EB8B-FD4C-4F45-ADCF-85139AFDF27C}"/>
              </a:ext>
            </a:extLst>
          </p:cNvPr>
          <p:cNvSpPr>
            <a:spLocks noGrp="1"/>
          </p:cNvSpPr>
          <p:nvPr>
            <p:ph type="title"/>
          </p:nvPr>
        </p:nvSpPr>
        <p:spPr/>
        <p:txBody>
          <a:bodyPr/>
          <a:lstStyle/>
          <a:p>
            <a:r>
              <a:rPr lang="en-US" b="1" dirty="0">
                <a:latin typeface="+mn-lt"/>
              </a:rPr>
              <a:t>Motivation </a:t>
            </a:r>
          </a:p>
        </p:txBody>
      </p:sp>
      <p:sp>
        <p:nvSpPr>
          <p:cNvPr id="3" name="Content Placeholder 2">
            <a:extLst>
              <a:ext uri="{FF2B5EF4-FFF2-40B4-BE49-F238E27FC236}">
                <a16:creationId xmlns:a16="http://schemas.microsoft.com/office/drawing/2014/main" id="{8EE0D4B5-EEA2-DA42-B2F6-B2CC4EB456D8}"/>
              </a:ext>
            </a:extLst>
          </p:cNvPr>
          <p:cNvSpPr>
            <a:spLocks noGrp="1"/>
          </p:cNvSpPr>
          <p:nvPr>
            <p:ph idx="1"/>
          </p:nvPr>
        </p:nvSpPr>
        <p:spPr>
          <a:xfrm>
            <a:off x="238244" y="1127761"/>
            <a:ext cx="4409489" cy="4721166"/>
          </a:xfrm>
        </p:spPr>
        <p:txBody>
          <a:bodyPr vert="horz" lIns="91440" tIns="45720" rIns="91440" bIns="45720" rtlCol="0" anchor="t">
            <a:normAutofit/>
          </a:bodyPr>
          <a:lstStyle/>
          <a:p>
            <a:pPr>
              <a:lnSpc>
                <a:spcPct val="110000"/>
              </a:lnSpc>
            </a:pPr>
            <a:r>
              <a:rPr lang="en-HK" sz="2000" b="1" dirty="0">
                <a:latin typeface="+mn-lt"/>
                <a:cs typeface="Times New Roman"/>
              </a:rPr>
              <a:t>Collaborative Robot:</a:t>
            </a:r>
            <a:r>
              <a:rPr lang="en-HK" sz="2000" dirty="0">
                <a:latin typeface="+mn-lt"/>
                <a:cs typeface="Times New Roman"/>
              </a:rPr>
              <a:t> </a:t>
            </a:r>
            <a:endParaRPr lang="en-HK" sz="2000" dirty="0">
              <a:latin typeface="+mn-lt"/>
              <a:ea typeface="新細明體"/>
              <a:cs typeface="Times New Roman"/>
            </a:endParaRPr>
          </a:p>
          <a:p>
            <a:pPr marL="0" indent="0">
              <a:lnSpc>
                <a:spcPct val="110000"/>
              </a:lnSpc>
              <a:buNone/>
            </a:pPr>
            <a:r>
              <a:rPr lang="en-HK" sz="2000" dirty="0">
                <a:latin typeface="+mn-lt"/>
                <a:cs typeface="Times New Roman"/>
              </a:rPr>
              <a:t>Industry 4.0 strategy</a:t>
            </a:r>
            <a:endParaRPr lang="en-HK" sz="2000" dirty="0">
              <a:latin typeface="+mn-lt"/>
              <a:ea typeface="新細明體"/>
              <a:cs typeface="Times New Roman"/>
            </a:endParaRPr>
          </a:p>
          <a:p>
            <a:pPr>
              <a:lnSpc>
                <a:spcPct val="110000"/>
              </a:lnSpc>
            </a:pPr>
            <a:r>
              <a:rPr lang="en-HK" sz="2000" b="1" dirty="0">
                <a:latin typeface="+mn-lt"/>
                <a:cs typeface="Times New Roman"/>
              </a:rPr>
              <a:t>Efficiency:</a:t>
            </a:r>
            <a:r>
              <a:rPr lang="en-HK" sz="2000" dirty="0">
                <a:latin typeface="+mn-lt"/>
                <a:cs typeface="Times New Roman"/>
              </a:rPr>
              <a:t> </a:t>
            </a:r>
            <a:endParaRPr lang="en-HK" sz="2000" dirty="0">
              <a:latin typeface="+mn-lt"/>
              <a:ea typeface="新細明體"/>
              <a:cs typeface="Times New Roman"/>
            </a:endParaRPr>
          </a:p>
          <a:p>
            <a:pPr marL="0" indent="0">
              <a:lnSpc>
                <a:spcPct val="110000"/>
              </a:lnSpc>
              <a:buNone/>
            </a:pPr>
            <a:r>
              <a:rPr lang="en-HK" sz="2000" dirty="0">
                <a:latin typeface="+mn-lt"/>
                <a:cs typeface="Times New Roman"/>
              </a:rPr>
              <a:t>Increasing demand for individualised products and shorter product cycles </a:t>
            </a:r>
            <a:r>
              <a:rPr lang="en-HK" sz="1100" dirty="0">
                <a:latin typeface="+mn-lt"/>
                <a:cs typeface="Times New Roman"/>
              </a:rPr>
              <a:t>[1]</a:t>
            </a:r>
            <a:r>
              <a:rPr lang="en-US" altLang="zh-TW" sz="2000" dirty="0">
                <a:latin typeface="+mn-lt"/>
                <a:ea typeface="新細明體"/>
                <a:cs typeface="Times New Roman"/>
              </a:rPr>
              <a:t>.</a:t>
            </a:r>
            <a:endParaRPr lang="en-HK" sz="2000" dirty="0">
              <a:latin typeface="+mn-lt"/>
              <a:ea typeface="新細明體"/>
              <a:cs typeface="Times New Roman"/>
            </a:endParaRPr>
          </a:p>
          <a:p>
            <a:pPr>
              <a:lnSpc>
                <a:spcPct val="110000"/>
              </a:lnSpc>
            </a:pPr>
            <a:r>
              <a:rPr lang="en-HK" sz="2000" b="1" dirty="0">
                <a:latin typeface="+mn-lt"/>
                <a:cs typeface="Times New Roman"/>
              </a:rPr>
              <a:t>Human-robot Collaboration (HRC):</a:t>
            </a:r>
            <a:r>
              <a:rPr lang="en-HK" sz="2000" dirty="0">
                <a:latin typeface="+mn-lt"/>
                <a:cs typeface="Times New Roman"/>
              </a:rPr>
              <a:t> </a:t>
            </a:r>
            <a:endParaRPr lang="en-HK" sz="2000" dirty="0">
              <a:latin typeface="+mn-lt"/>
              <a:ea typeface="新細明體"/>
              <a:cs typeface="Times New Roman"/>
            </a:endParaRPr>
          </a:p>
          <a:p>
            <a:pPr marL="0" indent="0">
              <a:lnSpc>
                <a:spcPct val="110000"/>
              </a:lnSpc>
              <a:buNone/>
            </a:pPr>
            <a:r>
              <a:rPr lang="en-US" altLang="zh-TW" sz="2000" dirty="0">
                <a:latin typeface="+mn-lt"/>
                <a:ea typeface="新細明體"/>
                <a:cs typeface="Times New Roman"/>
              </a:rPr>
              <a:t>Solution</a:t>
            </a:r>
            <a:r>
              <a:rPr lang="zh-TW" altLang="en-US" sz="2000" dirty="0">
                <a:latin typeface="+mn-lt"/>
                <a:ea typeface="新細明體"/>
                <a:cs typeface="Times New Roman"/>
              </a:rPr>
              <a:t> </a:t>
            </a:r>
            <a:r>
              <a:rPr lang="en-US" altLang="zh-TW" sz="2000" dirty="0">
                <a:latin typeface="+mn-lt"/>
                <a:ea typeface="新細明體"/>
                <a:cs typeface="Times New Roman"/>
              </a:rPr>
              <a:t>to</a:t>
            </a:r>
            <a:r>
              <a:rPr lang="zh-TW" altLang="en-US" sz="2000" dirty="0">
                <a:latin typeface="+mn-lt"/>
                <a:ea typeface="新細明體"/>
                <a:cs typeface="Times New Roman"/>
              </a:rPr>
              <a:t> </a:t>
            </a:r>
            <a:r>
              <a:rPr lang="en-US" altLang="zh-TW" sz="2000" dirty="0">
                <a:latin typeface="+mn-lt"/>
                <a:ea typeface="新細明體"/>
                <a:cs typeface="Times New Roman"/>
              </a:rPr>
              <a:t>deal</a:t>
            </a:r>
            <a:r>
              <a:rPr lang="zh-TW" altLang="en-US" sz="2000" dirty="0">
                <a:latin typeface="+mn-lt"/>
                <a:ea typeface="新細明體"/>
                <a:cs typeface="Times New Roman"/>
              </a:rPr>
              <a:t> </a:t>
            </a:r>
            <a:r>
              <a:rPr lang="en-US" altLang="zh-TW" sz="2000" dirty="0">
                <a:latin typeface="+mn-lt"/>
                <a:ea typeface="新細明體"/>
                <a:cs typeface="Times New Roman"/>
              </a:rPr>
              <a:t>with</a:t>
            </a:r>
            <a:r>
              <a:rPr lang="zh-TW" altLang="en-US" sz="2000" dirty="0">
                <a:latin typeface="+mn-lt"/>
                <a:ea typeface="新細明體"/>
                <a:cs typeface="Times New Roman"/>
              </a:rPr>
              <a:t> </a:t>
            </a:r>
            <a:r>
              <a:rPr lang="en-US" altLang="zh-TW" sz="2000" dirty="0">
                <a:latin typeface="+mn-lt"/>
                <a:ea typeface="新細明體"/>
                <a:cs typeface="Times New Roman"/>
              </a:rPr>
              <a:t>personalized</a:t>
            </a:r>
            <a:r>
              <a:rPr lang="zh-TW" altLang="en-US" sz="2000" dirty="0">
                <a:latin typeface="+mn-lt"/>
                <a:ea typeface="新細明體"/>
                <a:cs typeface="Times New Roman"/>
              </a:rPr>
              <a:t> </a:t>
            </a:r>
            <a:r>
              <a:rPr lang="en-US" altLang="zh-TW" sz="2000" dirty="0">
                <a:latin typeface="+mn-lt"/>
                <a:ea typeface="新細明體"/>
                <a:cs typeface="Times New Roman"/>
              </a:rPr>
              <a:t>production.</a:t>
            </a:r>
            <a:endParaRPr lang="en-HK" sz="2000" dirty="0">
              <a:latin typeface="+mn-lt"/>
              <a:ea typeface="新細明體"/>
              <a:cs typeface="Times New Roman"/>
            </a:endParaRPr>
          </a:p>
        </p:txBody>
      </p:sp>
      <p:pic>
        <p:nvPicPr>
          <p:cNvPr id="4" name="Picture 3">
            <a:extLst>
              <a:ext uri="{FF2B5EF4-FFF2-40B4-BE49-F238E27FC236}">
                <a16:creationId xmlns:a16="http://schemas.microsoft.com/office/drawing/2014/main" id="{A023E089-A63A-41A4-6186-D1B700E603CE}"/>
              </a:ext>
            </a:extLst>
          </p:cNvPr>
          <p:cNvPicPr>
            <a:picLocks noChangeAspect="1"/>
          </p:cNvPicPr>
          <p:nvPr/>
        </p:nvPicPr>
        <p:blipFill>
          <a:blip r:embed="rId3"/>
          <a:stretch>
            <a:fillRect/>
          </a:stretch>
        </p:blipFill>
        <p:spPr>
          <a:xfrm>
            <a:off x="3975202" y="1441689"/>
            <a:ext cx="2221340" cy="2221340"/>
          </a:xfrm>
          <a:prstGeom prst="rect">
            <a:avLst/>
          </a:prstGeom>
        </p:spPr>
      </p:pic>
      <p:sp>
        <p:nvSpPr>
          <p:cNvPr id="7" name="TextBox 6">
            <a:extLst>
              <a:ext uri="{FF2B5EF4-FFF2-40B4-BE49-F238E27FC236}">
                <a16:creationId xmlns:a16="http://schemas.microsoft.com/office/drawing/2014/main" id="{33D073AA-67AE-8C9D-C15B-8DFFC28E167F}"/>
              </a:ext>
            </a:extLst>
          </p:cNvPr>
          <p:cNvSpPr txBox="1"/>
          <p:nvPr/>
        </p:nvSpPr>
        <p:spPr>
          <a:xfrm>
            <a:off x="-65346" y="6126896"/>
            <a:ext cx="5335208" cy="553998"/>
          </a:xfrm>
          <a:prstGeom prst="rect">
            <a:avLst/>
          </a:prstGeom>
          <a:noFill/>
        </p:spPr>
        <p:txBody>
          <a:bodyPr wrap="square" rtlCol="0">
            <a:spAutoFit/>
          </a:bodyPr>
          <a:lstStyle/>
          <a:p>
            <a:r>
              <a:rPr lang="en-HK" sz="1000" dirty="0"/>
              <a:t>[</a:t>
            </a:r>
            <a:r>
              <a:rPr lang="en-HK" sz="1000" dirty="0">
                <a:cs typeface="Times New Roman" panose="02020603050405020304" pitchFamily="18" charset="0"/>
              </a:rPr>
              <a:t>1] Yoram </a:t>
            </a:r>
            <a:r>
              <a:rPr lang="en-HK" sz="1000" dirty="0" err="1">
                <a:cs typeface="Times New Roman" panose="02020603050405020304" pitchFamily="18" charset="0"/>
              </a:rPr>
              <a:t>Koren</a:t>
            </a:r>
            <a:r>
              <a:rPr lang="en-HK" sz="1000" dirty="0">
                <a:cs typeface="Times New Roman" panose="02020603050405020304" pitchFamily="18" charset="0"/>
              </a:rPr>
              <a:t>. </a:t>
            </a:r>
            <a:r>
              <a:rPr lang="en-HK" sz="1000" i="1" dirty="0">
                <a:cs typeface="Times New Roman" panose="02020603050405020304" pitchFamily="18" charset="0"/>
              </a:rPr>
              <a:t>The global manufacturing revolution: product-process-business integration and reconfigurable systems</a:t>
            </a:r>
            <a:r>
              <a:rPr lang="en-HK" sz="1000" dirty="0">
                <a:cs typeface="Times New Roman" panose="02020603050405020304" pitchFamily="18" charset="0"/>
              </a:rPr>
              <a:t>. Vol. 80. John Wiley &amp; Sons, 2010. </a:t>
            </a:r>
          </a:p>
          <a:p>
            <a:endParaRPr lang="en-US" sz="1000" dirty="0"/>
          </a:p>
        </p:txBody>
      </p:sp>
      <p:pic>
        <p:nvPicPr>
          <p:cNvPr id="8" name="Picture 8">
            <a:extLst>
              <a:ext uri="{FF2B5EF4-FFF2-40B4-BE49-F238E27FC236}">
                <a16:creationId xmlns:a16="http://schemas.microsoft.com/office/drawing/2014/main" id="{C93F0592-9C94-C388-9289-43770CA67C42}"/>
              </a:ext>
            </a:extLst>
          </p:cNvPr>
          <p:cNvPicPr>
            <a:picLocks noChangeAspect="1"/>
          </p:cNvPicPr>
          <p:nvPr/>
        </p:nvPicPr>
        <p:blipFill>
          <a:blip r:embed="rId4"/>
          <a:stretch>
            <a:fillRect/>
          </a:stretch>
        </p:blipFill>
        <p:spPr>
          <a:xfrm>
            <a:off x="6101123" y="1669178"/>
            <a:ext cx="2743200" cy="1829157"/>
          </a:xfrm>
          <a:prstGeom prst="rect">
            <a:avLst/>
          </a:prstGeom>
        </p:spPr>
      </p:pic>
      <p:sp>
        <p:nvSpPr>
          <p:cNvPr id="10" name="TextBox 9">
            <a:extLst>
              <a:ext uri="{FF2B5EF4-FFF2-40B4-BE49-F238E27FC236}">
                <a16:creationId xmlns:a16="http://schemas.microsoft.com/office/drawing/2014/main" id="{DA93CD3F-F0CF-B33C-0F8B-8B695F464DA2}"/>
              </a:ext>
            </a:extLst>
          </p:cNvPr>
          <p:cNvSpPr txBox="1"/>
          <p:nvPr/>
        </p:nvSpPr>
        <p:spPr>
          <a:xfrm>
            <a:off x="-66515" y="6445702"/>
            <a:ext cx="612417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hlinkClick r:id="rId5"/>
              </a:rPr>
              <a:t>https://sharework-project.eu/project/sharework-ontology-for-human-robot-collaboration-cirp-conference-2020/ </a:t>
            </a:r>
            <a:endParaRPr lang="en-US" sz="1000">
              <a:ea typeface="+mn-lt"/>
              <a:cs typeface="+mn-lt"/>
            </a:endParaRPr>
          </a:p>
          <a:p>
            <a:r>
              <a:rPr lang="en-US" sz="1000">
                <a:ea typeface="+mn-lt"/>
                <a:cs typeface="+mn-lt"/>
                <a:hlinkClick r:id="rId6"/>
              </a:rPr>
              <a:t>https://robot-hub.org/project/human-robot-collaboration-in-industry-4-0/</a:t>
            </a:r>
            <a:endParaRPr lang="en-US" sz="1000">
              <a:ea typeface="+mn-lt"/>
              <a:cs typeface="+mn-lt"/>
            </a:endParaRPr>
          </a:p>
          <a:p>
            <a:endParaRPr lang="en-US" sz="1000">
              <a:cs typeface="Calibri"/>
            </a:endParaRPr>
          </a:p>
        </p:txBody>
      </p:sp>
      <p:pic>
        <p:nvPicPr>
          <p:cNvPr id="11" name="Picture 11">
            <a:extLst>
              <a:ext uri="{FF2B5EF4-FFF2-40B4-BE49-F238E27FC236}">
                <a16:creationId xmlns:a16="http://schemas.microsoft.com/office/drawing/2014/main" id="{F13223FD-2B16-8D50-DDDA-2EA15DEE2207}"/>
              </a:ext>
            </a:extLst>
          </p:cNvPr>
          <p:cNvPicPr>
            <a:picLocks noChangeAspect="1"/>
          </p:cNvPicPr>
          <p:nvPr/>
        </p:nvPicPr>
        <p:blipFill>
          <a:blip r:embed="rId7"/>
          <a:stretch>
            <a:fillRect/>
          </a:stretch>
        </p:blipFill>
        <p:spPr>
          <a:xfrm>
            <a:off x="4746812" y="3818965"/>
            <a:ext cx="4097510" cy="2043952"/>
          </a:xfrm>
          <a:prstGeom prst="rect">
            <a:avLst/>
          </a:prstGeom>
        </p:spPr>
      </p:pic>
    </p:spTree>
    <p:extLst>
      <p:ext uri="{BB962C8B-B14F-4D97-AF65-F5344CB8AC3E}">
        <p14:creationId xmlns:p14="http://schemas.microsoft.com/office/powerpoint/2010/main" val="328765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4B8613-473D-6520-2E7D-9FA6BF6EC9DA}"/>
              </a:ext>
            </a:extLst>
          </p:cNvPr>
          <p:cNvSpPr>
            <a:spLocks noGrp="1"/>
          </p:cNvSpPr>
          <p:nvPr>
            <p:ph type="title"/>
          </p:nvPr>
        </p:nvSpPr>
        <p:spPr>
          <a:xfrm>
            <a:off x="266700" y="263874"/>
            <a:ext cx="8582660" cy="863886"/>
          </a:xfrm>
        </p:spPr>
        <p:txBody>
          <a:bodyPr/>
          <a:lstStyle/>
          <a:p>
            <a:r>
              <a:rPr lang="en-US" b="1" dirty="0">
                <a:latin typeface="+mn-lt"/>
              </a:rPr>
              <a:t>Motivation </a:t>
            </a:r>
          </a:p>
        </p:txBody>
      </p:sp>
      <p:pic>
        <p:nvPicPr>
          <p:cNvPr id="8" name="Picture 8" descr="A person using a microscope&#10;&#10;Description automatically generated">
            <a:extLst>
              <a:ext uri="{FF2B5EF4-FFF2-40B4-BE49-F238E27FC236}">
                <a16:creationId xmlns:a16="http://schemas.microsoft.com/office/drawing/2014/main" id="{16EF39A7-1030-B505-8AFD-A1709B8A3A8B}"/>
              </a:ext>
            </a:extLst>
          </p:cNvPr>
          <p:cNvPicPr>
            <a:picLocks noGrp="1" noChangeAspect="1"/>
          </p:cNvPicPr>
          <p:nvPr>
            <p:ph idx="1"/>
          </p:nvPr>
        </p:nvPicPr>
        <p:blipFill>
          <a:blip r:embed="rId3"/>
          <a:stretch>
            <a:fillRect/>
          </a:stretch>
        </p:blipFill>
        <p:spPr>
          <a:xfrm>
            <a:off x="4912980" y="3472092"/>
            <a:ext cx="3511492" cy="2370763"/>
          </a:xfrm>
        </p:spPr>
      </p:pic>
      <p:sp>
        <p:nvSpPr>
          <p:cNvPr id="9" name="TextBox 8">
            <a:extLst>
              <a:ext uri="{FF2B5EF4-FFF2-40B4-BE49-F238E27FC236}">
                <a16:creationId xmlns:a16="http://schemas.microsoft.com/office/drawing/2014/main" id="{B9E39989-11DB-F48F-9858-247D5382767E}"/>
              </a:ext>
            </a:extLst>
          </p:cNvPr>
          <p:cNvSpPr txBox="1"/>
          <p:nvPr/>
        </p:nvSpPr>
        <p:spPr>
          <a:xfrm>
            <a:off x="0" y="6488668"/>
            <a:ext cx="60860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err="1">
                <a:ea typeface="+mn-lt"/>
                <a:cs typeface="+mn-lt"/>
              </a:rPr>
              <a:t>Gervasi</a:t>
            </a:r>
            <a:r>
              <a:rPr lang="en-US" sz="900" dirty="0">
                <a:ea typeface="+mn-lt"/>
                <a:cs typeface="+mn-lt"/>
              </a:rPr>
              <a:t>, Riccardo, Luca </a:t>
            </a:r>
            <a:r>
              <a:rPr lang="en-US" sz="900" dirty="0" err="1">
                <a:ea typeface="+mn-lt"/>
                <a:cs typeface="+mn-lt"/>
              </a:rPr>
              <a:t>Mastrogiacomo</a:t>
            </a:r>
            <a:r>
              <a:rPr lang="en-US" sz="900" dirty="0">
                <a:ea typeface="+mn-lt"/>
                <a:cs typeface="+mn-lt"/>
              </a:rPr>
              <a:t>, and </a:t>
            </a:r>
            <a:r>
              <a:rPr lang="en-US" sz="900" dirty="0" err="1">
                <a:ea typeface="+mn-lt"/>
                <a:cs typeface="+mn-lt"/>
              </a:rPr>
              <a:t>Fiorenzo</a:t>
            </a:r>
            <a:r>
              <a:rPr lang="en-US" sz="900" dirty="0">
                <a:ea typeface="+mn-lt"/>
                <a:cs typeface="+mn-lt"/>
              </a:rPr>
              <a:t> </a:t>
            </a:r>
            <a:r>
              <a:rPr lang="en-US" sz="900" dirty="0" err="1">
                <a:ea typeface="+mn-lt"/>
                <a:cs typeface="+mn-lt"/>
              </a:rPr>
              <a:t>Franceschini</a:t>
            </a:r>
            <a:r>
              <a:rPr lang="en-US" sz="900" dirty="0">
                <a:ea typeface="+mn-lt"/>
                <a:cs typeface="+mn-lt"/>
              </a:rPr>
              <a:t>. "A conceptual framework to evaluate human-robot collaboration." </a:t>
            </a:r>
            <a:r>
              <a:rPr lang="en-US" sz="900" i="1" dirty="0">
                <a:ea typeface="+mn-lt"/>
                <a:cs typeface="+mn-lt"/>
              </a:rPr>
              <a:t>The International Journal of Advanced Manufacturing Technology</a:t>
            </a:r>
            <a:r>
              <a:rPr lang="en-US" sz="900" dirty="0">
                <a:ea typeface="+mn-lt"/>
                <a:cs typeface="+mn-lt"/>
              </a:rPr>
              <a:t> 108.3 (2020): 841-865.</a:t>
            </a:r>
            <a:endParaRPr lang="en-US" sz="900" dirty="0">
              <a:cs typeface="Calibri"/>
            </a:endParaRPr>
          </a:p>
        </p:txBody>
      </p:sp>
      <p:pic>
        <p:nvPicPr>
          <p:cNvPr id="10" name="Picture 11">
            <a:extLst>
              <a:ext uri="{FF2B5EF4-FFF2-40B4-BE49-F238E27FC236}">
                <a16:creationId xmlns:a16="http://schemas.microsoft.com/office/drawing/2014/main" id="{512F6C85-32D2-13A3-E7FA-9820A853143A}"/>
              </a:ext>
            </a:extLst>
          </p:cNvPr>
          <p:cNvPicPr>
            <a:picLocks noChangeAspect="1"/>
          </p:cNvPicPr>
          <p:nvPr/>
        </p:nvPicPr>
        <p:blipFill>
          <a:blip r:embed="rId4"/>
          <a:stretch>
            <a:fillRect/>
          </a:stretch>
        </p:blipFill>
        <p:spPr>
          <a:xfrm>
            <a:off x="4920568" y="880959"/>
            <a:ext cx="3496743" cy="2137394"/>
          </a:xfrm>
          <a:prstGeom prst="rect">
            <a:avLst/>
          </a:prstGeom>
        </p:spPr>
      </p:pic>
      <p:sp>
        <p:nvSpPr>
          <p:cNvPr id="7" name="Content Placeholder 2">
            <a:extLst>
              <a:ext uri="{FF2B5EF4-FFF2-40B4-BE49-F238E27FC236}">
                <a16:creationId xmlns:a16="http://schemas.microsoft.com/office/drawing/2014/main" id="{30EE0F56-6048-893B-3BC5-47B572C1C320}"/>
              </a:ext>
            </a:extLst>
          </p:cNvPr>
          <p:cNvSpPr txBox="1">
            <a:spLocks/>
          </p:cNvSpPr>
          <p:nvPr/>
        </p:nvSpPr>
        <p:spPr>
          <a:xfrm>
            <a:off x="223254" y="1142754"/>
            <a:ext cx="4409489" cy="47211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A5002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TW" sz="2000" b="1" dirty="0">
                <a:latin typeface="+mn-lt"/>
                <a:ea typeface="新細明體"/>
                <a:cs typeface="Times New Roman"/>
              </a:rPr>
              <a:t>Human Labor:</a:t>
            </a:r>
          </a:p>
          <a:p>
            <a:pPr marL="0" indent="0">
              <a:lnSpc>
                <a:spcPct val="110000"/>
              </a:lnSpc>
              <a:buNone/>
            </a:pPr>
            <a:r>
              <a:rPr lang="en-US" altLang="zh-TW" sz="2000" dirty="0">
                <a:latin typeface="+mn-lt"/>
                <a:ea typeface="新細明體"/>
                <a:cs typeface="Times New Roman"/>
              </a:rPr>
              <a:t>Processes rely on human operators with low efficiency.</a:t>
            </a:r>
            <a:endParaRPr lang="en-HK" sz="2000" dirty="0">
              <a:latin typeface="+mn-lt"/>
              <a:ea typeface="新細明體"/>
              <a:cs typeface="Times New Roman"/>
            </a:endParaRPr>
          </a:p>
          <a:p>
            <a:r>
              <a:rPr lang="en-HK" sz="2000" b="1" dirty="0">
                <a:latin typeface="+mn-lt"/>
                <a:cs typeface="Times New Roman"/>
              </a:rPr>
              <a:t>Flexibility: </a:t>
            </a:r>
          </a:p>
          <a:p>
            <a:pPr marL="0" indent="0">
              <a:buNone/>
            </a:pPr>
            <a:r>
              <a:rPr lang="en-HK" sz="2000" dirty="0">
                <a:latin typeface="+mn-lt"/>
                <a:cs typeface="Times New Roman"/>
              </a:rPr>
              <a:t>Requires robot agents with agile learning capabilities.</a:t>
            </a:r>
          </a:p>
          <a:p>
            <a:pPr marL="342900" indent="-342900">
              <a:buFont typeface="Arial"/>
              <a:buChar char="•"/>
            </a:pPr>
            <a:r>
              <a:rPr lang="en-HK" sz="2000" b="1" dirty="0">
                <a:latin typeface="+mn-lt"/>
              </a:rPr>
              <a:t>Productivity</a:t>
            </a:r>
            <a:r>
              <a:rPr lang="en-HK" sz="2000" dirty="0">
                <a:latin typeface="+mn-lt"/>
              </a:rPr>
              <a:t>: </a:t>
            </a:r>
          </a:p>
          <a:p>
            <a:pPr marL="0" indent="0">
              <a:buNone/>
            </a:pPr>
            <a:r>
              <a:rPr lang="en-HK" sz="2000" dirty="0">
                <a:latin typeface="+mn-lt"/>
              </a:rPr>
              <a:t>Enhances producing power and advance the development of HRC.</a:t>
            </a:r>
            <a:endParaRPr lang="en-HK" sz="2000" dirty="0">
              <a:latin typeface="+mn-lt"/>
              <a:ea typeface="+mn-lt"/>
              <a:cs typeface="+mn-lt"/>
            </a:endParaRPr>
          </a:p>
        </p:txBody>
      </p:sp>
    </p:spTree>
    <p:extLst>
      <p:ext uri="{BB962C8B-B14F-4D97-AF65-F5344CB8AC3E}">
        <p14:creationId xmlns:p14="http://schemas.microsoft.com/office/powerpoint/2010/main" val="2540441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EB8B-FD4C-4F45-ADCF-85139AFDF27C}"/>
              </a:ext>
            </a:extLst>
          </p:cNvPr>
          <p:cNvSpPr>
            <a:spLocks noGrp="1"/>
          </p:cNvSpPr>
          <p:nvPr>
            <p:ph type="title"/>
          </p:nvPr>
        </p:nvSpPr>
        <p:spPr/>
        <p:txBody>
          <a:bodyPr/>
          <a:lstStyle/>
          <a:p>
            <a:r>
              <a:rPr lang="en-US" b="1" dirty="0">
                <a:latin typeface="+mn-lt"/>
                <a:cs typeface="Arial"/>
              </a:rPr>
              <a:t>Motivation </a:t>
            </a:r>
          </a:p>
        </p:txBody>
      </p:sp>
      <p:sp>
        <p:nvSpPr>
          <p:cNvPr id="3" name="Content Placeholder 2">
            <a:extLst>
              <a:ext uri="{FF2B5EF4-FFF2-40B4-BE49-F238E27FC236}">
                <a16:creationId xmlns:a16="http://schemas.microsoft.com/office/drawing/2014/main" id="{8EE0D4B5-EEA2-DA42-B2F6-B2CC4EB456D8}"/>
              </a:ext>
            </a:extLst>
          </p:cNvPr>
          <p:cNvSpPr>
            <a:spLocks noGrp="1"/>
          </p:cNvSpPr>
          <p:nvPr>
            <p:ph idx="1"/>
          </p:nvPr>
        </p:nvSpPr>
        <p:spPr>
          <a:xfrm>
            <a:off x="266700" y="1127761"/>
            <a:ext cx="8582660" cy="5053950"/>
          </a:xfrm>
        </p:spPr>
        <p:txBody>
          <a:bodyPr vert="horz" lIns="91440" tIns="45720" rIns="91440" bIns="45720" rtlCol="0" anchor="t">
            <a:normAutofit fontScale="92500" lnSpcReduction="10000"/>
          </a:bodyPr>
          <a:lstStyle/>
          <a:p>
            <a:r>
              <a:rPr lang="en-HK" sz="2000" dirty="0">
                <a:latin typeface="Calibri"/>
                <a:cs typeface="Calibri"/>
              </a:rPr>
              <a:t>Deep Reinforcement Learning (DRL)</a:t>
            </a:r>
            <a:endParaRPr lang="en-US" sz="2000" dirty="0">
              <a:latin typeface="Calibri"/>
              <a:cs typeface="Calibri"/>
            </a:endParaRPr>
          </a:p>
          <a:p>
            <a:r>
              <a:rPr lang="en-HK" sz="2000" dirty="0">
                <a:latin typeface="+mn-lt"/>
                <a:cs typeface="Arial"/>
              </a:rPr>
              <a:t>Not</a:t>
            </a:r>
            <a:r>
              <a:rPr lang="zh-TW" altLang="en-US" sz="2000" dirty="0">
                <a:latin typeface="+mn-lt"/>
                <a:ea typeface="新細明體"/>
                <a:cs typeface="Arial"/>
              </a:rPr>
              <a:t> </a:t>
            </a:r>
            <a:r>
              <a:rPr lang="en-US" altLang="zh-TW" sz="2000" dirty="0">
                <a:latin typeface="+mn-lt"/>
                <a:ea typeface="新細明體"/>
                <a:cs typeface="Arial"/>
              </a:rPr>
              <a:t>yet</a:t>
            </a:r>
            <a:r>
              <a:rPr lang="zh-TW" altLang="en-US" sz="2000" dirty="0">
                <a:latin typeface="+mn-lt"/>
                <a:ea typeface="新細明體"/>
                <a:cs typeface="Arial"/>
              </a:rPr>
              <a:t> </a:t>
            </a:r>
            <a:r>
              <a:rPr lang="en-US" altLang="zh-TW" sz="2000" dirty="0">
                <a:latin typeface="+mn-lt"/>
                <a:ea typeface="新細明體"/>
                <a:cs typeface="Arial"/>
              </a:rPr>
              <a:t>been well-explored</a:t>
            </a:r>
            <a:r>
              <a:rPr lang="zh-TW" altLang="en-US" sz="2000" dirty="0">
                <a:latin typeface="+mn-lt"/>
                <a:ea typeface="新細明體"/>
                <a:cs typeface="Arial"/>
              </a:rPr>
              <a:t> </a:t>
            </a:r>
            <a:r>
              <a:rPr lang="en-US" altLang="zh-TW" sz="2000" dirty="0">
                <a:latin typeface="+mn-lt"/>
                <a:ea typeface="新細明體"/>
                <a:cs typeface="Arial"/>
              </a:rPr>
              <a:t>in</a:t>
            </a:r>
            <a:r>
              <a:rPr lang="zh-TW" altLang="en-US" sz="2000" dirty="0">
                <a:latin typeface="+mn-lt"/>
                <a:ea typeface="新細明體"/>
                <a:cs typeface="Arial"/>
              </a:rPr>
              <a:t> human-in-the-loop manufacturing/production process</a:t>
            </a:r>
            <a:r>
              <a:rPr lang="en-US" altLang="zh-TW" sz="2000" dirty="0">
                <a:latin typeface="+mn-lt"/>
                <a:ea typeface="新細明體"/>
                <a:cs typeface="Arial"/>
              </a:rPr>
              <a:t>es</a:t>
            </a:r>
            <a:r>
              <a:rPr lang="en-HK" sz="2000" dirty="0">
                <a:latin typeface="+mn-lt"/>
                <a:cs typeface="Arial"/>
              </a:rPr>
              <a:t>.</a:t>
            </a:r>
          </a:p>
          <a:p>
            <a:pPr marL="0" indent="0">
              <a:buNone/>
            </a:pPr>
            <a:endParaRPr lang="en-HK" sz="2000" dirty="0">
              <a:latin typeface="+mn-lt"/>
              <a:cs typeface="Arial"/>
            </a:endParaRPr>
          </a:p>
          <a:p>
            <a:pPr marL="0" indent="0">
              <a:buNone/>
            </a:pPr>
            <a:endParaRPr lang="en-HK" sz="2000" dirty="0">
              <a:latin typeface="Calibri"/>
              <a:cs typeface="Arial"/>
            </a:endParaRPr>
          </a:p>
          <a:p>
            <a:pPr marL="0" indent="0">
              <a:buNone/>
            </a:pPr>
            <a:endParaRPr lang="en-HK" sz="2000" dirty="0">
              <a:latin typeface="Calibri"/>
              <a:cs typeface="Arial"/>
            </a:endParaRPr>
          </a:p>
          <a:p>
            <a:pPr marL="0" indent="0">
              <a:buNone/>
            </a:pPr>
            <a:endParaRPr lang="en-HK" sz="2000" dirty="0">
              <a:latin typeface="Calibri"/>
              <a:cs typeface="Arial"/>
            </a:endParaRPr>
          </a:p>
          <a:p>
            <a:pPr marL="0" indent="0">
              <a:buNone/>
            </a:pPr>
            <a:endParaRPr lang="en-HK" sz="2000" dirty="0">
              <a:latin typeface="Calibri"/>
              <a:cs typeface="Arial"/>
            </a:endParaRPr>
          </a:p>
          <a:p>
            <a:pPr marL="0" indent="0">
              <a:buNone/>
            </a:pPr>
            <a:endParaRPr lang="en-HK" sz="2000" dirty="0">
              <a:latin typeface="Calibri"/>
              <a:cs typeface="Arial"/>
            </a:endParaRPr>
          </a:p>
          <a:p>
            <a:pPr marL="0" indent="0">
              <a:buNone/>
            </a:pPr>
            <a:endParaRPr lang="en-HK" sz="2000" dirty="0">
              <a:latin typeface="Calibri"/>
              <a:cs typeface="Arial"/>
            </a:endParaRPr>
          </a:p>
          <a:p>
            <a:r>
              <a:rPr lang="en-HK" sz="2000" dirty="0">
                <a:latin typeface="Calibri"/>
                <a:cs typeface="Calibri"/>
              </a:rPr>
              <a:t>Requires </a:t>
            </a:r>
            <a:r>
              <a:rPr lang="en-HK" sz="2000" b="1" u="sng" dirty="0">
                <a:latin typeface="Calibri"/>
                <a:cs typeface="Calibri"/>
              </a:rPr>
              <a:t>a large amount of</a:t>
            </a:r>
            <a:r>
              <a:rPr lang="en-HK" sz="2000" dirty="0">
                <a:latin typeface="Calibri"/>
                <a:cs typeface="Calibri"/>
              </a:rPr>
              <a:t> annotated training data </a:t>
            </a:r>
          </a:p>
          <a:p>
            <a:pPr marL="0" indent="0">
              <a:buNone/>
            </a:pPr>
            <a:r>
              <a:rPr lang="en-HK" sz="2000" dirty="0">
                <a:latin typeface="Calibri"/>
                <a:cs typeface="Calibri"/>
              </a:rPr>
              <a:t>-&gt; impractical </a:t>
            </a:r>
            <a:r>
              <a:rPr lang="en-HK" sz="1200" dirty="0">
                <a:latin typeface="Calibri"/>
                <a:cs typeface="Calibri"/>
              </a:rPr>
              <a:t>[2]</a:t>
            </a:r>
            <a:endParaRPr lang="en-US" sz="1600" dirty="0">
              <a:latin typeface="Arial"/>
            </a:endParaRPr>
          </a:p>
          <a:p>
            <a:r>
              <a:rPr lang="en-HK" sz="2000" dirty="0">
                <a:latin typeface="Calibri"/>
                <a:cs typeface="Calibri"/>
              </a:rPr>
              <a:t>Relies on </a:t>
            </a:r>
            <a:r>
              <a:rPr lang="en-HK" sz="2000" b="1" u="sng" dirty="0">
                <a:latin typeface="Calibri"/>
                <a:cs typeface="Calibri"/>
              </a:rPr>
              <a:t>the exploration of the environment</a:t>
            </a:r>
            <a:r>
              <a:rPr lang="en-HK" sz="2000" dirty="0">
                <a:latin typeface="Calibri"/>
                <a:cs typeface="Calibri"/>
              </a:rPr>
              <a:t> </a:t>
            </a:r>
          </a:p>
          <a:p>
            <a:pPr marL="0" indent="0">
              <a:buNone/>
            </a:pPr>
            <a:r>
              <a:rPr lang="en-HK" sz="2000" dirty="0">
                <a:latin typeface="Calibri"/>
                <a:cs typeface="Calibri"/>
              </a:rPr>
              <a:t>-&gt; safety constraints</a:t>
            </a:r>
            <a:r>
              <a:rPr lang="en-HK" sz="1100" dirty="0">
                <a:latin typeface="Calibri"/>
                <a:cs typeface="Calibri"/>
              </a:rPr>
              <a:t> [3]</a:t>
            </a:r>
            <a:endParaRPr lang="en-HK" sz="1100" dirty="0"/>
          </a:p>
          <a:p>
            <a:pPr marL="0" indent="0">
              <a:buNone/>
            </a:pPr>
            <a:endParaRPr lang="en-HK" dirty="0">
              <a:latin typeface="Calibri"/>
            </a:endParaRPr>
          </a:p>
          <a:p>
            <a:endParaRPr lang="en-HK" dirty="0"/>
          </a:p>
          <a:p>
            <a:endParaRPr lang="en-HK" dirty="0"/>
          </a:p>
          <a:p>
            <a:endParaRPr lang="en-HK" dirty="0"/>
          </a:p>
          <a:p>
            <a:pPr marL="0" indent="0">
              <a:buNone/>
            </a:pPr>
            <a:endParaRPr lang="en-US" dirty="0"/>
          </a:p>
        </p:txBody>
      </p:sp>
      <p:sp>
        <p:nvSpPr>
          <p:cNvPr id="5" name="TextBox 4">
            <a:extLst>
              <a:ext uri="{FF2B5EF4-FFF2-40B4-BE49-F238E27FC236}">
                <a16:creationId xmlns:a16="http://schemas.microsoft.com/office/drawing/2014/main" id="{88F8C828-2AA6-9C8D-49B4-FE373E31DAF0}"/>
              </a:ext>
            </a:extLst>
          </p:cNvPr>
          <p:cNvSpPr txBox="1"/>
          <p:nvPr/>
        </p:nvSpPr>
        <p:spPr>
          <a:xfrm>
            <a:off x="-44970" y="6234128"/>
            <a:ext cx="5921115" cy="815608"/>
          </a:xfrm>
          <a:prstGeom prst="rect">
            <a:avLst/>
          </a:prstGeom>
          <a:noFill/>
        </p:spPr>
        <p:txBody>
          <a:bodyPr wrap="square" rtlCol="0">
            <a:spAutoFit/>
          </a:bodyPr>
          <a:lstStyle/>
          <a:p>
            <a:r>
              <a:rPr lang="en-HK" sz="900" dirty="0">
                <a:cs typeface="Times New Roman" panose="02020603050405020304" pitchFamily="18" charset="0"/>
              </a:rPr>
              <a:t>[2] Afonso Castro, Filipe Silva, and Vitor Santos. “Trends of Human-Robot Collaboration in Industry Contexts: Handover, Learning, and Metrics”. In: </a:t>
            </a:r>
            <a:r>
              <a:rPr lang="en-HK" sz="900" i="1" dirty="0">
                <a:cs typeface="Times New Roman" panose="02020603050405020304" pitchFamily="18" charset="0"/>
              </a:rPr>
              <a:t>Sensors 21 (June 2021</a:t>
            </a:r>
            <a:r>
              <a:rPr lang="en-HK" sz="900" dirty="0">
                <a:cs typeface="Times New Roman" panose="02020603050405020304" pitchFamily="18" charset="0"/>
              </a:rPr>
              <a:t>), p. 4113. DOI: 10.3390/s21124113.</a:t>
            </a:r>
          </a:p>
          <a:p>
            <a:r>
              <a:rPr lang="en-HK" sz="900" dirty="0">
                <a:cs typeface="Times New Roman" panose="02020603050405020304" pitchFamily="18" charset="0"/>
              </a:rPr>
              <a:t>[3] Mohamed El-</a:t>
            </a:r>
            <a:r>
              <a:rPr lang="en-HK" sz="900" dirty="0" err="1">
                <a:cs typeface="Times New Roman" panose="02020603050405020304" pitchFamily="18" charset="0"/>
              </a:rPr>
              <a:t>Shamouty</a:t>
            </a:r>
            <a:r>
              <a:rPr lang="en-HK" sz="900" dirty="0">
                <a:cs typeface="Times New Roman" panose="02020603050405020304" pitchFamily="18" charset="0"/>
              </a:rPr>
              <a:t> et al. “Towards Safe Human- Robot Collaboration Using Deep Reinforcement Learning”. In: </a:t>
            </a:r>
            <a:r>
              <a:rPr lang="en-HK" sz="900" i="1" dirty="0">
                <a:cs typeface="Times New Roman" panose="02020603050405020304" pitchFamily="18" charset="0"/>
              </a:rPr>
              <a:t>2020 IEEE International Conference on Robotics and Automation (ICRA). </a:t>
            </a:r>
            <a:r>
              <a:rPr lang="en-HK" sz="900" dirty="0">
                <a:cs typeface="Times New Roman" panose="02020603050405020304" pitchFamily="18" charset="0"/>
              </a:rPr>
              <a:t>IEEE. 2020, pp. 4899–4905. </a:t>
            </a:r>
          </a:p>
          <a:p>
            <a:endParaRPr lang="en-US" sz="1050" dirty="0">
              <a:cs typeface="Times New Roman" panose="02020603050405020304" pitchFamily="18" charset="0"/>
            </a:endParaRPr>
          </a:p>
        </p:txBody>
      </p:sp>
      <p:pic>
        <p:nvPicPr>
          <p:cNvPr id="4" name="Picture 5" descr="A picture containing sky, outdoor&#10;&#10;Description automatically generated">
            <a:extLst>
              <a:ext uri="{FF2B5EF4-FFF2-40B4-BE49-F238E27FC236}">
                <a16:creationId xmlns:a16="http://schemas.microsoft.com/office/drawing/2014/main" id="{E5E5D163-ED27-A915-DA85-0CD2551CF198}"/>
              </a:ext>
            </a:extLst>
          </p:cNvPr>
          <p:cNvPicPr>
            <a:picLocks noChangeAspect="1"/>
          </p:cNvPicPr>
          <p:nvPr/>
        </p:nvPicPr>
        <p:blipFill>
          <a:blip r:embed="rId3"/>
          <a:stretch>
            <a:fillRect/>
          </a:stretch>
        </p:blipFill>
        <p:spPr>
          <a:xfrm>
            <a:off x="357308" y="2321298"/>
            <a:ext cx="2743200" cy="1543050"/>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73273319-131F-A78B-241E-FF520FCA5600}"/>
              </a:ext>
            </a:extLst>
          </p:cNvPr>
          <p:cNvPicPr>
            <a:picLocks noChangeAspect="1"/>
          </p:cNvPicPr>
          <p:nvPr/>
        </p:nvPicPr>
        <p:blipFill>
          <a:blip r:embed="rId4"/>
          <a:stretch>
            <a:fillRect/>
          </a:stretch>
        </p:blipFill>
        <p:spPr>
          <a:xfrm>
            <a:off x="3459737" y="2322619"/>
            <a:ext cx="2637545" cy="1540411"/>
          </a:xfrm>
          <a:prstGeom prst="rect">
            <a:avLst/>
          </a:prstGeom>
        </p:spPr>
      </p:pic>
      <p:pic>
        <p:nvPicPr>
          <p:cNvPr id="7" name="Picture 7" descr="Diagram&#10;&#10;Description automatically generated">
            <a:extLst>
              <a:ext uri="{FF2B5EF4-FFF2-40B4-BE49-F238E27FC236}">
                <a16:creationId xmlns:a16="http://schemas.microsoft.com/office/drawing/2014/main" id="{10DDDD36-FE16-2E5A-648B-10AF9064E01D}"/>
              </a:ext>
            </a:extLst>
          </p:cNvPr>
          <p:cNvPicPr>
            <a:picLocks noChangeAspect="1"/>
          </p:cNvPicPr>
          <p:nvPr/>
        </p:nvPicPr>
        <p:blipFill>
          <a:blip r:embed="rId5"/>
          <a:stretch>
            <a:fillRect/>
          </a:stretch>
        </p:blipFill>
        <p:spPr>
          <a:xfrm>
            <a:off x="6265889" y="1915802"/>
            <a:ext cx="2743200" cy="2316192"/>
          </a:xfrm>
          <a:prstGeom prst="rect">
            <a:avLst/>
          </a:prstGeom>
        </p:spPr>
      </p:pic>
    </p:spTree>
    <p:extLst>
      <p:ext uri="{BB962C8B-B14F-4D97-AF65-F5344CB8AC3E}">
        <p14:creationId xmlns:p14="http://schemas.microsoft.com/office/powerpoint/2010/main" val="220195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blinds(horizontal)">
                                      <p:cBhvr>
                                        <p:cTn id="7" dur="500"/>
                                        <p:tgtEl>
                                          <p:spTgt spid="3">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Effect transition="in" filter="blinds(horizontal)">
                                      <p:cBhvr>
                                        <p:cTn id="12" dur="500"/>
                                        <p:tgtEl>
                                          <p:spTgt spid="3">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Effect transition="in" filter="blinds(horizontal)">
                                      <p:cBhvr>
                                        <p:cTn id="17" dur="500"/>
                                        <p:tgtEl>
                                          <p:spTgt spid="3">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12" end="12"/>
                                            </p:txEl>
                                          </p:spTgt>
                                        </p:tgtEl>
                                        <p:attrNameLst>
                                          <p:attrName>style.visibility</p:attrName>
                                        </p:attrNameLst>
                                      </p:cBhvr>
                                      <p:to>
                                        <p:strVal val="visible"/>
                                      </p:to>
                                    </p:set>
                                    <p:animEffect transition="in" filter="blinds(horizontal)">
                                      <p:cBhvr>
                                        <p:cTn id="2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0CAA7-6ACF-F743-3C5C-07A555B7A403}"/>
              </a:ext>
            </a:extLst>
          </p:cNvPr>
          <p:cNvSpPr>
            <a:spLocks noGrp="1"/>
          </p:cNvSpPr>
          <p:nvPr>
            <p:ph type="title"/>
          </p:nvPr>
        </p:nvSpPr>
        <p:spPr/>
        <p:txBody>
          <a:bodyPr/>
          <a:lstStyle/>
          <a:p>
            <a:r>
              <a:rPr lang="en-US" b="1">
                <a:latin typeface="+mn-lt"/>
              </a:rPr>
              <a:t>Motivation </a:t>
            </a:r>
          </a:p>
        </p:txBody>
      </p:sp>
      <p:sp>
        <p:nvSpPr>
          <p:cNvPr id="3" name="Content Placeholder 2">
            <a:extLst>
              <a:ext uri="{FF2B5EF4-FFF2-40B4-BE49-F238E27FC236}">
                <a16:creationId xmlns:a16="http://schemas.microsoft.com/office/drawing/2014/main" id="{0C845A14-4231-A41F-265A-46B3DE944D6D}"/>
              </a:ext>
            </a:extLst>
          </p:cNvPr>
          <p:cNvSpPr>
            <a:spLocks noGrp="1"/>
          </p:cNvSpPr>
          <p:nvPr>
            <p:ph idx="1"/>
          </p:nvPr>
        </p:nvSpPr>
        <p:spPr>
          <a:xfrm>
            <a:off x="266699" y="1127761"/>
            <a:ext cx="8653914" cy="5185953"/>
          </a:xfrm>
        </p:spPr>
        <p:txBody>
          <a:bodyPr vert="horz" lIns="91440" tIns="45720" rIns="91440" bIns="45720" rtlCol="0" anchor="t">
            <a:normAutofit/>
          </a:bodyPr>
          <a:lstStyle/>
          <a:p>
            <a:pPr marL="0" indent="0">
              <a:buNone/>
            </a:pPr>
            <a:r>
              <a:rPr lang="en-HK" dirty="0">
                <a:latin typeface="+mn-lt"/>
                <a:cs typeface="Arial"/>
              </a:rPr>
              <a:t>Meta-learning</a:t>
            </a:r>
            <a:r>
              <a:rPr lang="en-US" altLang="zh-CN" dirty="0">
                <a:latin typeface="+mn-lt"/>
                <a:ea typeface="宋体"/>
                <a:cs typeface="Arial"/>
              </a:rPr>
              <a:t>,</a:t>
            </a:r>
            <a:r>
              <a:rPr lang="zh-CN" altLang="en-US" dirty="0">
                <a:latin typeface="+mn-lt"/>
                <a:ea typeface="宋体"/>
                <a:cs typeface="Arial"/>
              </a:rPr>
              <a:t> </a:t>
            </a:r>
            <a:r>
              <a:rPr lang="en-HK" dirty="0">
                <a:latin typeface="+mn-lt"/>
                <a:cs typeface="Arial"/>
              </a:rPr>
              <a:t>a method learning to gain prior knowledge of new tasks. </a:t>
            </a:r>
            <a:endParaRPr lang="en-US" dirty="0">
              <a:latin typeface="+mn-lt"/>
            </a:endParaRPr>
          </a:p>
          <a:p>
            <a:r>
              <a:rPr lang="en-HK" sz="2000" b="1" dirty="0">
                <a:latin typeface="+mn-lt"/>
                <a:cs typeface="Arial"/>
              </a:rPr>
              <a:t>Training phase: </a:t>
            </a:r>
            <a:r>
              <a:rPr lang="en-HK" sz="2000" dirty="0">
                <a:latin typeface="+mn-lt"/>
                <a:cs typeface="Arial"/>
              </a:rPr>
              <a:t>quickly learn </a:t>
            </a:r>
          </a:p>
          <a:p>
            <a:r>
              <a:rPr lang="en-HK" sz="2000" b="1" dirty="0">
                <a:latin typeface="+mn-lt"/>
                <a:cs typeface="Arial"/>
              </a:rPr>
              <a:t>Testing phase: </a:t>
            </a:r>
            <a:r>
              <a:rPr lang="en-HK" sz="2000" dirty="0">
                <a:latin typeface="+mn-lt"/>
                <a:cs typeface="Arial"/>
              </a:rPr>
              <a:t>simply observes some trials in a new task to conform to a new task that is similar to the training task</a:t>
            </a:r>
            <a:endParaRPr lang="en-HK" sz="2000" dirty="0">
              <a:latin typeface="+mn-lt"/>
            </a:endParaRPr>
          </a:p>
          <a:p>
            <a:endParaRPr lang="en-US" sz="2000" dirty="0"/>
          </a:p>
        </p:txBody>
      </p:sp>
      <p:pic>
        <p:nvPicPr>
          <p:cNvPr id="5" name="Picture 5" descr="A picture containing text&#10;&#10;Description automatically generated">
            <a:extLst>
              <a:ext uri="{FF2B5EF4-FFF2-40B4-BE49-F238E27FC236}">
                <a16:creationId xmlns:a16="http://schemas.microsoft.com/office/drawing/2014/main" id="{2CF8540B-520F-ACB8-340B-C3FF97D16F94}"/>
              </a:ext>
            </a:extLst>
          </p:cNvPr>
          <p:cNvPicPr>
            <a:picLocks noChangeAspect="1"/>
          </p:cNvPicPr>
          <p:nvPr/>
        </p:nvPicPr>
        <p:blipFill>
          <a:blip r:embed="rId3"/>
          <a:stretch>
            <a:fillRect/>
          </a:stretch>
        </p:blipFill>
        <p:spPr>
          <a:xfrm>
            <a:off x="1726325" y="3315786"/>
            <a:ext cx="5864837" cy="1967240"/>
          </a:xfrm>
          <a:prstGeom prst="rect">
            <a:avLst/>
          </a:prstGeom>
        </p:spPr>
      </p:pic>
      <p:sp>
        <p:nvSpPr>
          <p:cNvPr id="6" name="TextBox 5">
            <a:extLst>
              <a:ext uri="{FF2B5EF4-FFF2-40B4-BE49-F238E27FC236}">
                <a16:creationId xmlns:a16="http://schemas.microsoft.com/office/drawing/2014/main" id="{59A79498-5CEA-4C60-4696-954B09A4DB65}"/>
              </a:ext>
            </a:extLst>
          </p:cNvPr>
          <p:cNvSpPr txBox="1"/>
          <p:nvPr/>
        </p:nvSpPr>
        <p:spPr>
          <a:xfrm>
            <a:off x="107576" y="6341248"/>
            <a:ext cx="5605502"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ea typeface="+mn-lt"/>
                <a:cs typeface="+mn-lt"/>
              </a:rPr>
              <a:t>Huisman, Mike, Jan N. Van Rijn, and Aske </a:t>
            </a:r>
            <a:r>
              <a:rPr lang="en-US" sz="1050" err="1">
                <a:ea typeface="+mn-lt"/>
                <a:cs typeface="+mn-lt"/>
              </a:rPr>
              <a:t>Plaat</a:t>
            </a:r>
            <a:r>
              <a:rPr lang="en-US" sz="1050">
                <a:ea typeface="+mn-lt"/>
                <a:cs typeface="+mn-lt"/>
              </a:rPr>
              <a:t>. "A survey of deep meta-learning." </a:t>
            </a:r>
            <a:r>
              <a:rPr lang="en-US" sz="1050" i="1">
                <a:ea typeface="+mn-lt"/>
                <a:cs typeface="+mn-lt"/>
              </a:rPr>
              <a:t>Artificial Intelligence Review</a:t>
            </a:r>
            <a:r>
              <a:rPr lang="en-US" sz="1050">
                <a:ea typeface="+mn-lt"/>
                <a:cs typeface="+mn-lt"/>
              </a:rPr>
              <a:t> 54.6 (2021): 4483-4541.</a:t>
            </a:r>
            <a:endParaRPr lang="en-US" sz="1050">
              <a:cs typeface="Calibri"/>
            </a:endParaRPr>
          </a:p>
        </p:txBody>
      </p:sp>
    </p:spTree>
    <p:extLst>
      <p:ext uri="{BB962C8B-B14F-4D97-AF65-F5344CB8AC3E}">
        <p14:creationId xmlns:p14="http://schemas.microsoft.com/office/powerpoint/2010/main" val="110357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274E-8CF1-C6EE-5B87-CF3854C5C03A}"/>
              </a:ext>
            </a:extLst>
          </p:cNvPr>
          <p:cNvSpPr>
            <a:spLocks noGrp="1"/>
          </p:cNvSpPr>
          <p:nvPr>
            <p:ph type="title"/>
          </p:nvPr>
        </p:nvSpPr>
        <p:spPr/>
        <p:txBody>
          <a:bodyPr/>
          <a:lstStyle/>
          <a:p>
            <a:r>
              <a:rPr lang="en-US" b="1">
                <a:latin typeface="+mn-lt"/>
                <a:cs typeface="Arial"/>
              </a:rPr>
              <a:t>Methodology</a:t>
            </a:r>
            <a:endParaRPr lang="en-US" b="1">
              <a:latin typeface="+mn-lt"/>
            </a:endParaRPr>
          </a:p>
        </p:txBody>
      </p:sp>
      <p:sp>
        <p:nvSpPr>
          <p:cNvPr id="3" name="Content Placeholder 2">
            <a:extLst>
              <a:ext uri="{FF2B5EF4-FFF2-40B4-BE49-F238E27FC236}">
                <a16:creationId xmlns:a16="http://schemas.microsoft.com/office/drawing/2014/main" id="{0212C2B6-C608-238A-1C2F-115564CBC59A}"/>
              </a:ext>
            </a:extLst>
          </p:cNvPr>
          <p:cNvSpPr>
            <a:spLocks noGrp="1"/>
          </p:cNvSpPr>
          <p:nvPr>
            <p:ph idx="1"/>
          </p:nvPr>
        </p:nvSpPr>
        <p:spPr/>
        <p:txBody>
          <a:bodyPr vert="horz" lIns="91440" tIns="45720" rIns="91440" bIns="45720" rtlCol="0" anchor="t">
            <a:normAutofit/>
          </a:bodyPr>
          <a:lstStyle/>
          <a:p>
            <a:r>
              <a:rPr lang="en-HK" sz="2000" b="1">
                <a:latin typeface="+mn-lt"/>
                <a:cs typeface="Arial"/>
              </a:rPr>
              <a:t>Model diagnostic meta-learning (MAML)</a:t>
            </a:r>
            <a:r>
              <a:rPr lang="en-HK" sz="2000" dirty="0">
                <a:latin typeface="+mn-lt"/>
                <a:cs typeface="Arial"/>
              </a:rPr>
              <a:t>, is used in combination with the </a:t>
            </a:r>
            <a:r>
              <a:rPr lang="en-HK" sz="2000" b="1">
                <a:latin typeface="+mn-lt"/>
                <a:cs typeface="Arial"/>
              </a:rPr>
              <a:t>proximal policy optimization (PPO) </a:t>
            </a:r>
            <a:r>
              <a:rPr lang="en-HK" sz="2000" dirty="0">
                <a:latin typeface="+mn-lt"/>
                <a:cs typeface="Arial"/>
              </a:rPr>
              <a:t>DRL algorithm </a:t>
            </a:r>
            <a:r>
              <a:rPr lang="en-HK" sz="1100" dirty="0">
                <a:latin typeface="+mn-lt"/>
                <a:cs typeface="Arial"/>
              </a:rPr>
              <a:t>[4,5]</a:t>
            </a:r>
            <a:r>
              <a:rPr lang="en-HK" sz="2000" dirty="0">
                <a:latin typeface="+mn-lt"/>
                <a:cs typeface="Arial"/>
              </a:rPr>
              <a:t>. </a:t>
            </a:r>
          </a:p>
          <a:p>
            <a:r>
              <a:rPr lang="en-HK" sz="2000" b="1" u="sng" dirty="0">
                <a:latin typeface="+mn-lt"/>
                <a:cs typeface="Arial"/>
              </a:rPr>
              <a:t>Meta-reinforcement learning (meta-RL)</a:t>
            </a:r>
            <a:r>
              <a:rPr lang="en-HK" sz="2000" dirty="0">
                <a:latin typeface="+mn-lt"/>
                <a:cs typeface="Arial"/>
              </a:rPr>
              <a:t> is an algorithm that trains an agent on a set of different tasks and extracts high-level knowledge that is shared across all training tasks.</a:t>
            </a:r>
            <a:endParaRPr lang="en-HK" sz="2000" dirty="0">
              <a:latin typeface="+mn-lt"/>
            </a:endParaRPr>
          </a:p>
          <a:p>
            <a:endParaRPr lang="en-HK" sz="2000" dirty="0">
              <a:latin typeface="+mn-lt"/>
            </a:endParaRPr>
          </a:p>
          <a:p>
            <a:endParaRPr lang="en-HK" dirty="0"/>
          </a:p>
          <a:p>
            <a:pPr marL="0" indent="0">
              <a:buNone/>
            </a:pPr>
            <a:endParaRPr lang="en-US" dirty="0"/>
          </a:p>
        </p:txBody>
      </p:sp>
      <p:sp>
        <p:nvSpPr>
          <p:cNvPr id="5" name="TextBox 4">
            <a:extLst>
              <a:ext uri="{FF2B5EF4-FFF2-40B4-BE49-F238E27FC236}">
                <a16:creationId xmlns:a16="http://schemas.microsoft.com/office/drawing/2014/main" id="{AB7A7BB3-4F6E-92F3-8170-0F0E4429FEC8}"/>
              </a:ext>
            </a:extLst>
          </p:cNvPr>
          <p:cNvSpPr txBox="1"/>
          <p:nvPr/>
        </p:nvSpPr>
        <p:spPr>
          <a:xfrm>
            <a:off x="0" y="6211669"/>
            <a:ext cx="5793699" cy="646331"/>
          </a:xfrm>
          <a:prstGeom prst="rect">
            <a:avLst/>
          </a:prstGeom>
          <a:noFill/>
        </p:spPr>
        <p:txBody>
          <a:bodyPr wrap="square">
            <a:spAutoFit/>
          </a:bodyPr>
          <a:lstStyle/>
          <a:p>
            <a:r>
              <a:rPr lang="en-HK" sz="900" dirty="0">
                <a:effectLst/>
              </a:rPr>
              <a:t>[4]  Chelsea Finn, Pieter </a:t>
            </a:r>
            <a:r>
              <a:rPr lang="en-HK" sz="900" dirty="0" err="1">
                <a:effectLst/>
              </a:rPr>
              <a:t>Abbeel</a:t>
            </a:r>
            <a:r>
              <a:rPr lang="en-HK" sz="900" dirty="0">
                <a:effectLst/>
              </a:rPr>
              <a:t>, and Sergey Levine. “Model-agnostic meta-learning for fast adaptation of deep networks”. In: </a:t>
            </a:r>
            <a:r>
              <a:rPr lang="en-HK" sz="900" i="1" dirty="0">
                <a:effectLst/>
              </a:rPr>
              <a:t>Proceedings of the 34th Interna- </a:t>
            </a:r>
            <a:r>
              <a:rPr lang="en-HK" sz="900" i="1" dirty="0" err="1">
                <a:effectLst/>
              </a:rPr>
              <a:t>tional</a:t>
            </a:r>
            <a:r>
              <a:rPr lang="en-HK" sz="900" i="1" dirty="0">
                <a:effectLst/>
              </a:rPr>
              <a:t> Conference on Machine Learning-Volume 70</a:t>
            </a:r>
            <a:r>
              <a:rPr lang="en-HK" sz="900" dirty="0">
                <a:effectLst/>
              </a:rPr>
              <a:t>. JMLR. org. 2017, pp. 1126–1135. </a:t>
            </a:r>
            <a:endParaRPr lang="en-HK" sz="900" dirty="0"/>
          </a:p>
          <a:p>
            <a:r>
              <a:rPr lang="en-HK" sz="900" dirty="0">
                <a:effectLst/>
              </a:rPr>
              <a:t>[5]  John Schulman et al. “Proximal policy </a:t>
            </a:r>
            <a:r>
              <a:rPr lang="en-HK" sz="900" dirty="0" err="1">
                <a:effectLst/>
              </a:rPr>
              <a:t>optimiza</a:t>
            </a:r>
            <a:r>
              <a:rPr lang="en-HK" sz="900" dirty="0">
                <a:effectLst/>
              </a:rPr>
              <a:t>- </a:t>
            </a:r>
            <a:r>
              <a:rPr lang="en-HK" sz="900" dirty="0" err="1">
                <a:effectLst/>
              </a:rPr>
              <a:t>tion</a:t>
            </a:r>
            <a:r>
              <a:rPr lang="en-HK" sz="900" dirty="0">
                <a:effectLst/>
              </a:rPr>
              <a:t> algorithms”. In: </a:t>
            </a:r>
            <a:r>
              <a:rPr lang="en-HK" sz="900" i="1" dirty="0" err="1">
                <a:effectLst/>
              </a:rPr>
              <a:t>arXiv</a:t>
            </a:r>
            <a:r>
              <a:rPr lang="en-HK" sz="900" i="1" dirty="0">
                <a:effectLst/>
              </a:rPr>
              <a:t> preprint arXiv:1707.06347 </a:t>
            </a:r>
            <a:r>
              <a:rPr lang="en-HK" sz="900" dirty="0">
                <a:effectLst/>
              </a:rPr>
              <a:t>(2017). </a:t>
            </a:r>
          </a:p>
        </p:txBody>
      </p:sp>
      <p:pic>
        <p:nvPicPr>
          <p:cNvPr id="4" name="Picture 5">
            <a:extLst>
              <a:ext uri="{FF2B5EF4-FFF2-40B4-BE49-F238E27FC236}">
                <a16:creationId xmlns:a16="http://schemas.microsoft.com/office/drawing/2014/main" id="{E81531A9-4683-3246-0961-ADBFD77F0914}"/>
              </a:ext>
            </a:extLst>
          </p:cNvPr>
          <p:cNvPicPr>
            <a:picLocks noChangeAspect="1"/>
          </p:cNvPicPr>
          <p:nvPr/>
        </p:nvPicPr>
        <p:blipFill>
          <a:blip r:embed="rId3"/>
          <a:stretch>
            <a:fillRect/>
          </a:stretch>
        </p:blipFill>
        <p:spPr>
          <a:xfrm>
            <a:off x="2836857" y="2948504"/>
            <a:ext cx="3488992" cy="2076998"/>
          </a:xfrm>
          <a:prstGeom prst="rect">
            <a:avLst/>
          </a:prstGeom>
        </p:spPr>
      </p:pic>
      <p:sp>
        <p:nvSpPr>
          <p:cNvPr id="7" name="TextBox 1">
            <a:extLst>
              <a:ext uri="{FF2B5EF4-FFF2-40B4-BE49-F238E27FC236}">
                <a16:creationId xmlns:a16="http://schemas.microsoft.com/office/drawing/2014/main" id="{FB452A13-0CCC-97EA-532F-EE86BC5C91A8}"/>
              </a:ext>
            </a:extLst>
          </p:cNvPr>
          <p:cNvSpPr txBox="1"/>
          <p:nvPr/>
        </p:nvSpPr>
        <p:spPr>
          <a:xfrm>
            <a:off x="2914823" y="5117226"/>
            <a:ext cx="3459430" cy="64633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HK" sz="1200" dirty="0">
                <a:effectLst/>
                <a:cs typeface="Calibri"/>
              </a:rPr>
              <a:t>Diagram of our model-agnostic meta-learning algorithm (MAML), which optimizes for a representation </a:t>
            </a:r>
            <a:r>
              <a:rPr lang="el-GR" sz="1200" i="1" dirty="0">
                <a:effectLst/>
                <a:ea typeface="Cambria Math"/>
                <a:cs typeface="Calibri"/>
              </a:rPr>
              <a:t>θ</a:t>
            </a:r>
            <a:r>
              <a:rPr lang="en-US" sz="1200" dirty="0">
                <a:effectLst/>
                <a:ea typeface="Cambria Math"/>
                <a:cs typeface="Calibri"/>
              </a:rPr>
              <a:t> that can quickly adapt to new tasks</a:t>
            </a:r>
            <a:endParaRPr lang="en-HK" sz="1200" dirty="0">
              <a:effectLst/>
              <a:ea typeface="Cambria Math"/>
              <a:cs typeface="Calibri"/>
            </a:endParaRPr>
          </a:p>
        </p:txBody>
      </p:sp>
    </p:spTree>
    <p:extLst>
      <p:ext uri="{BB962C8B-B14F-4D97-AF65-F5344CB8AC3E}">
        <p14:creationId xmlns:p14="http://schemas.microsoft.com/office/powerpoint/2010/main" val="65594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EB8B-FD4C-4F45-ADCF-85139AFDF27C}"/>
              </a:ext>
            </a:extLst>
          </p:cNvPr>
          <p:cNvSpPr>
            <a:spLocks noGrp="1"/>
          </p:cNvSpPr>
          <p:nvPr>
            <p:ph type="title"/>
          </p:nvPr>
        </p:nvSpPr>
        <p:spPr/>
        <p:txBody>
          <a:bodyPr/>
          <a:lstStyle/>
          <a:p>
            <a:r>
              <a:rPr lang="en-US" b="1" dirty="0">
                <a:latin typeface="+mn-lt"/>
                <a:cs typeface="Calibri"/>
              </a:rPr>
              <a:t>Methodology</a:t>
            </a:r>
            <a:endParaRPr lang="en-US" dirty="0">
              <a:latin typeface="Arial"/>
              <a:cs typeface="Arial"/>
            </a:endParaRPr>
          </a:p>
        </p:txBody>
      </p:sp>
      <p:sp>
        <p:nvSpPr>
          <p:cNvPr id="3" name="Content Placeholder 2">
            <a:extLst>
              <a:ext uri="{FF2B5EF4-FFF2-40B4-BE49-F238E27FC236}">
                <a16:creationId xmlns:a16="http://schemas.microsoft.com/office/drawing/2014/main" id="{8EE0D4B5-EEA2-DA42-B2F6-B2CC4EB456D8}"/>
              </a:ext>
            </a:extLst>
          </p:cNvPr>
          <p:cNvSpPr>
            <a:spLocks noGrp="1"/>
          </p:cNvSpPr>
          <p:nvPr>
            <p:ph idx="1"/>
          </p:nvPr>
        </p:nvSpPr>
        <p:spPr>
          <a:xfrm>
            <a:off x="266700" y="1127761"/>
            <a:ext cx="8474964" cy="5185953"/>
          </a:xfrm>
        </p:spPr>
        <p:txBody>
          <a:bodyPr vert="horz" lIns="91440" tIns="45720" rIns="91440" bIns="45720" rtlCol="0" anchor="t">
            <a:normAutofit/>
          </a:bodyPr>
          <a:lstStyle/>
          <a:p>
            <a:r>
              <a:rPr lang="en-US" sz="1800" dirty="0">
                <a:latin typeface="+mn-lt"/>
                <a:cs typeface="Times New Roman"/>
              </a:rPr>
              <a:t>Could the DRL-based solution improve the </a:t>
            </a:r>
            <a:r>
              <a:rPr lang="en-US" sz="1800" b="1" u="sng" dirty="0">
                <a:latin typeface="+mn-lt"/>
                <a:cs typeface="Times New Roman"/>
              </a:rPr>
              <a:t>learning capability</a:t>
            </a:r>
            <a:r>
              <a:rPr lang="en-US" sz="1800" dirty="0">
                <a:latin typeface="+mn-lt"/>
                <a:cs typeface="Times New Roman"/>
              </a:rPr>
              <a:t> of the robotic system in </a:t>
            </a:r>
            <a:r>
              <a:rPr lang="en-US" sz="1600" dirty="0">
                <a:latin typeface="Arial"/>
                <a:cs typeface="Arial"/>
              </a:rPr>
              <a:t>Self-learning Robotic assisted Systems (SLRAS)</a:t>
            </a:r>
            <a:r>
              <a:rPr lang="en-US" sz="1800" dirty="0">
                <a:latin typeface="+mn-lt"/>
                <a:cs typeface="Times New Roman"/>
              </a:rPr>
              <a:t> and enable the robots to perform robustly to unseen HRC robot tasks? </a:t>
            </a:r>
            <a:endParaRPr lang="en-US" sz="1800" dirty="0"/>
          </a:p>
          <a:p>
            <a:r>
              <a:rPr lang="en-US" sz="1800" dirty="0">
                <a:latin typeface="+mn-lt"/>
                <a:cs typeface="Times New Roman"/>
              </a:rPr>
              <a:t>Compared to train-from-scratch DRL, does the proposed meta-RL solution perform better in terms of </a:t>
            </a:r>
            <a:r>
              <a:rPr lang="en-US" sz="1800" b="1" u="sng" dirty="0">
                <a:latin typeface="+mn-lt"/>
                <a:cs typeface="Times New Roman"/>
              </a:rPr>
              <a:t>training time and reward</a:t>
            </a:r>
            <a:r>
              <a:rPr lang="en-US" sz="1800" dirty="0">
                <a:latin typeface="+mn-lt"/>
                <a:cs typeface="Times New Roman"/>
              </a:rPr>
              <a:t>? </a:t>
            </a:r>
            <a:endParaRPr lang="en-US" sz="1800" dirty="0">
              <a:latin typeface="+mn-lt"/>
              <a:cs typeface="Times New Roman" panose="02020603050405020304" pitchFamily="18" charset="0"/>
            </a:endParaRPr>
          </a:p>
          <a:p>
            <a:pPr marL="0" indent="0">
              <a:buNone/>
            </a:pPr>
            <a:endParaRPr lang="en-US" dirty="0"/>
          </a:p>
        </p:txBody>
      </p:sp>
      <p:pic>
        <p:nvPicPr>
          <p:cNvPr id="5" name="Picture 5" descr="A picture containing text, equipment&#10;&#10;Description automatically generated">
            <a:extLst>
              <a:ext uri="{FF2B5EF4-FFF2-40B4-BE49-F238E27FC236}">
                <a16:creationId xmlns:a16="http://schemas.microsoft.com/office/drawing/2014/main" id="{2615355B-08BC-C240-83E5-7C2894C16C4C}"/>
              </a:ext>
            </a:extLst>
          </p:cNvPr>
          <p:cNvPicPr>
            <a:picLocks noChangeAspect="1"/>
          </p:cNvPicPr>
          <p:nvPr/>
        </p:nvPicPr>
        <p:blipFill>
          <a:blip r:embed="rId4"/>
          <a:stretch>
            <a:fillRect/>
          </a:stretch>
        </p:blipFill>
        <p:spPr>
          <a:xfrm>
            <a:off x="2623279" y="3153941"/>
            <a:ext cx="4102549" cy="2732413"/>
          </a:xfrm>
          <a:prstGeom prst="rect">
            <a:avLst/>
          </a:prstGeom>
        </p:spPr>
      </p:pic>
      <p:sp>
        <p:nvSpPr>
          <p:cNvPr id="6" name="TextBox 5">
            <a:extLst>
              <a:ext uri="{FF2B5EF4-FFF2-40B4-BE49-F238E27FC236}">
                <a16:creationId xmlns:a16="http://schemas.microsoft.com/office/drawing/2014/main" id="{E9EBA82F-F61D-0311-A5DD-9CB68FD538C8}"/>
              </a:ext>
            </a:extLst>
          </p:cNvPr>
          <p:cNvSpPr txBox="1"/>
          <p:nvPr/>
        </p:nvSpPr>
        <p:spPr>
          <a:xfrm>
            <a:off x="69156" y="6552559"/>
            <a:ext cx="561510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a:ea typeface="+mn-lt"/>
                <a:cs typeface="+mn-lt"/>
              </a:rPr>
              <a:t>https://www.epfl.ch/labs/lasa/human-robot-interaction/</a:t>
            </a:r>
            <a:endParaRPr lang="en-US" sz="1050">
              <a:cs typeface="Calibri"/>
            </a:endParaRPr>
          </a:p>
        </p:txBody>
      </p:sp>
    </p:spTree>
    <p:extLst>
      <p:ext uri="{BB962C8B-B14F-4D97-AF65-F5344CB8AC3E}">
        <p14:creationId xmlns:p14="http://schemas.microsoft.com/office/powerpoint/2010/main" val="94264824"/>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EB8B-FD4C-4F45-ADCF-85139AFDF27C}"/>
              </a:ext>
            </a:extLst>
          </p:cNvPr>
          <p:cNvSpPr>
            <a:spLocks noGrp="1"/>
          </p:cNvSpPr>
          <p:nvPr>
            <p:ph type="title"/>
          </p:nvPr>
        </p:nvSpPr>
        <p:spPr/>
        <p:txBody>
          <a:bodyPr/>
          <a:lstStyle/>
          <a:p>
            <a:r>
              <a:rPr lang="en-US" b="1">
                <a:latin typeface="+mn-lt"/>
                <a:cs typeface="Calibri"/>
              </a:rPr>
              <a:t>Methodology</a:t>
            </a:r>
            <a:endParaRPr lang="en-US">
              <a:latin typeface="Arial"/>
              <a:cs typeface="Arial"/>
            </a:endParaRPr>
          </a:p>
        </p:txBody>
      </p:sp>
      <p:sp>
        <p:nvSpPr>
          <p:cNvPr id="3" name="Content Placeholder 2">
            <a:extLst>
              <a:ext uri="{FF2B5EF4-FFF2-40B4-BE49-F238E27FC236}">
                <a16:creationId xmlns:a16="http://schemas.microsoft.com/office/drawing/2014/main" id="{8EE0D4B5-EEA2-DA42-B2F6-B2CC4EB456D8}"/>
              </a:ext>
            </a:extLst>
          </p:cNvPr>
          <p:cNvSpPr>
            <a:spLocks noGrp="1"/>
          </p:cNvSpPr>
          <p:nvPr>
            <p:ph idx="1"/>
          </p:nvPr>
        </p:nvSpPr>
        <p:spPr>
          <a:xfrm>
            <a:off x="266700" y="1127761"/>
            <a:ext cx="8667438" cy="5185953"/>
          </a:xfrm>
        </p:spPr>
        <p:txBody>
          <a:bodyPr vert="horz" lIns="91440" tIns="45720" rIns="91440" bIns="45720" rtlCol="0" anchor="t">
            <a:normAutofit/>
          </a:bodyPr>
          <a:lstStyle/>
          <a:p>
            <a:pPr marL="0" indent="0">
              <a:buNone/>
            </a:pPr>
            <a:r>
              <a:rPr lang="en-HK" sz="2000" dirty="0">
                <a:latin typeface="+mn-lt"/>
                <a:cs typeface="Times New Roman"/>
              </a:rPr>
              <a:t>With </a:t>
            </a:r>
            <a:r>
              <a:rPr lang="en-HK" sz="2000">
                <a:latin typeface="+mn-lt"/>
                <a:cs typeface="Times New Roman"/>
              </a:rPr>
              <a:t>the SLRAS </a:t>
            </a:r>
            <a:r>
              <a:rPr lang="en-HK" sz="2000" dirty="0">
                <a:latin typeface="+mn-lt"/>
                <a:cs typeface="Times New Roman"/>
              </a:rPr>
              <a:t>proposed, which</a:t>
            </a:r>
            <a:r>
              <a:rPr lang="zh-CN" altLang="en-US" sz="2000" dirty="0">
                <a:latin typeface="+mn-lt"/>
                <a:cs typeface="Times New Roman"/>
              </a:rPr>
              <a:t> </a:t>
            </a:r>
            <a:r>
              <a:rPr lang="en-HK" sz="2000" dirty="0">
                <a:latin typeface="+mn-lt"/>
                <a:cs typeface="Times New Roman"/>
              </a:rPr>
              <a:t>could self-adapt DRL algorithms to assist human operators by assisting with task goal setting through </a:t>
            </a:r>
            <a:r>
              <a:rPr lang="en-HK" sz="2000" b="1" u="sng" dirty="0">
                <a:latin typeface="+mn-lt"/>
                <a:cs typeface="Times New Roman"/>
              </a:rPr>
              <a:t>meta-DRL approach</a:t>
            </a:r>
          </a:p>
          <a:p>
            <a:pPr marL="0" indent="0">
              <a:buNone/>
            </a:pPr>
            <a:endParaRPr lang="en-HK" sz="2000" dirty="0">
              <a:latin typeface="+mn-lt"/>
              <a:cs typeface="Times New Roman" panose="02020603050405020304" pitchFamily="18" charset="0"/>
            </a:endParaRPr>
          </a:p>
          <a:p>
            <a:pPr marL="0" indent="0">
              <a:buNone/>
            </a:pPr>
            <a:r>
              <a:rPr lang="en-HK" sz="2000" dirty="0">
                <a:latin typeface="+mn-lt"/>
                <a:cs typeface="Times New Roman"/>
              </a:rPr>
              <a:t>To evaluate if,</a:t>
            </a:r>
          </a:p>
          <a:p>
            <a:r>
              <a:rPr lang="en-HK" sz="2000" dirty="0">
                <a:latin typeface="+mn-lt"/>
                <a:cs typeface="Times New Roman"/>
              </a:rPr>
              <a:t>DRL algorithm: improve the </a:t>
            </a:r>
            <a:r>
              <a:rPr lang="en-HK" sz="2000" b="1" u="sng" dirty="0">
                <a:latin typeface="+mn-lt"/>
                <a:cs typeface="Times New Roman"/>
              </a:rPr>
              <a:t>generality</a:t>
            </a:r>
            <a:r>
              <a:rPr lang="en-HK" sz="2000" dirty="0">
                <a:latin typeface="+mn-lt"/>
                <a:cs typeface="Times New Roman"/>
              </a:rPr>
              <a:t> of the robot in HRC</a:t>
            </a:r>
          </a:p>
          <a:p>
            <a:r>
              <a:rPr lang="en-HK" sz="2000" dirty="0">
                <a:latin typeface="+mn-lt"/>
                <a:cs typeface="Times New Roman"/>
              </a:rPr>
              <a:t>meta-RL: increase the </a:t>
            </a:r>
            <a:r>
              <a:rPr lang="en-HK" sz="2000" b="1" u="sng" dirty="0">
                <a:latin typeface="+mn-lt"/>
                <a:cs typeface="Times New Roman"/>
              </a:rPr>
              <a:t>learning efficiency</a:t>
            </a:r>
            <a:r>
              <a:rPr lang="en-HK" sz="2000" dirty="0">
                <a:latin typeface="+mn-lt"/>
                <a:cs typeface="Times New Roman"/>
              </a:rPr>
              <a:t> and improve the </a:t>
            </a:r>
            <a:r>
              <a:rPr lang="en-HK" sz="2000" b="1" u="sng" dirty="0">
                <a:latin typeface="+mn-lt"/>
                <a:cs typeface="Times New Roman"/>
              </a:rPr>
              <a:t>speed of adaptation</a:t>
            </a:r>
            <a:r>
              <a:rPr lang="en-HK" sz="2000" dirty="0">
                <a:latin typeface="+mn-lt"/>
                <a:cs typeface="Times New Roman"/>
              </a:rPr>
              <a:t> </a:t>
            </a:r>
            <a:endParaRPr lang="en-HK" sz="2000" dirty="0">
              <a:latin typeface="+mn-lt"/>
              <a:cs typeface="Times New Roman" panose="02020603050405020304" pitchFamily="18" charset="0"/>
            </a:endParaRPr>
          </a:p>
          <a:p>
            <a:pPr marL="0" indent="0">
              <a:buNone/>
            </a:pPr>
            <a:endParaRPr lang="en-US" sz="2000" dirty="0"/>
          </a:p>
        </p:txBody>
      </p:sp>
    </p:spTree>
    <p:extLst>
      <p:ext uri="{BB962C8B-B14F-4D97-AF65-F5344CB8AC3E}">
        <p14:creationId xmlns:p14="http://schemas.microsoft.com/office/powerpoint/2010/main" val="167140789"/>
      </p:ext>
    </p:extLst>
  </p:cSld>
  <p:clrMapOvr>
    <a:masterClrMapping/>
  </p:clrMapOvr>
</p:sld>
</file>

<file path=ppt/theme/theme1.xml><?xml version="1.0" encoding="utf-8"?>
<a:theme xmlns:a="http://schemas.openxmlformats.org/drawingml/2006/main" name="PolyU PowerPoint Templat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AIDS_PPT_Template_4_3" id="{03A3DEFA-8F3A-8745-81FE-FB160559E4A0}" vid="{F21DFCBB-2943-E544-A2F3-A3B4080FFE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4407</TotalTime>
  <Words>1892</Words>
  <Application>Microsoft Macintosh PowerPoint</Application>
  <PresentationFormat>On-screen Show (4:3)</PresentationFormat>
  <Paragraphs>175</Paragraphs>
  <Slides>19</Slides>
  <Notes>15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Times New Roman</vt:lpstr>
      <vt:lpstr>PolyU PowerPoint Template</vt:lpstr>
      <vt:lpstr>A Meta-Reinforcement Learning-Based Adaptive Robot Control for Human-Robot Collaboration in Personalized Production</vt:lpstr>
      <vt:lpstr>Overview</vt:lpstr>
      <vt:lpstr>Motivation </vt:lpstr>
      <vt:lpstr>Motivation </vt:lpstr>
      <vt:lpstr>Motivation </vt:lpstr>
      <vt:lpstr>Motivation </vt:lpstr>
      <vt:lpstr>Methodology</vt:lpstr>
      <vt:lpstr>Methodology</vt:lpstr>
      <vt:lpstr>Methodology</vt:lpstr>
      <vt:lpstr>Methodology</vt:lpstr>
      <vt:lpstr>Experiments </vt:lpstr>
      <vt:lpstr>Experiments </vt:lpstr>
      <vt:lpstr>Experiments</vt:lpstr>
      <vt:lpstr>Experiment Results </vt:lpstr>
      <vt:lpstr>Experiment Results </vt:lpstr>
      <vt:lpstr>Case Study: HRC disassembly of a retired battery</vt:lpstr>
      <vt:lpstr>Discussions and Future Work </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Stella Lee</dc:creator>
  <cp:lastModifiedBy>KWOK, Hin Chi [Student]</cp:lastModifiedBy>
  <cp:revision>141</cp:revision>
  <cp:lastPrinted>2015-04-08T03:06:59Z</cp:lastPrinted>
  <dcterms:created xsi:type="dcterms:W3CDTF">2015-04-02T03:17:25Z</dcterms:created>
  <dcterms:modified xsi:type="dcterms:W3CDTF">2022-07-21T00:57:39Z</dcterms:modified>
</cp:coreProperties>
</file>